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</p:sldMasterIdLst>
  <p:notesMasterIdLst>
    <p:notesMasterId r:id="rId56"/>
  </p:notesMasterIdLst>
  <p:sldIdLst>
    <p:sldId id="272" r:id="rId2"/>
    <p:sldId id="275" r:id="rId3"/>
    <p:sldId id="330" r:id="rId4"/>
    <p:sldId id="331" r:id="rId5"/>
    <p:sldId id="293" r:id="rId6"/>
    <p:sldId id="279" r:id="rId7"/>
    <p:sldId id="267" r:id="rId8"/>
    <p:sldId id="276" r:id="rId9"/>
    <p:sldId id="280" r:id="rId10"/>
    <p:sldId id="282" r:id="rId11"/>
    <p:sldId id="281" r:id="rId12"/>
    <p:sldId id="283" r:id="rId13"/>
    <p:sldId id="284" r:id="rId14"/>
    <p:sldId id="285" r:id="rId15"/>
    <p:sldId id="286" r:id="rId16"/>
    <p:sldId id="288" r:id="rId17"/>
    <p:sldId id="287" r:id="rId18"/>
    <p:sldId id="289" r:id="rId19"/>
    <p:sldId id="290" r:id="rId20"/>
    <p:sldId id="291" r:id="rId21"/>
    <p:sldId id="294" r:id="rId22"/>
    <p:sldId id="295" r:id="rId23"/>
    <p:sldId id="332" r:id="rId24"/>
    <p:sldId id="296" r:id="rId25"/>
    <p:sldId id="305" r:id="rId26"/>
    <p:sldId id="297" r:id="rId27"/>
    <p:sldId id="298" r:id="rId28"/>
    <p:sldId id="292" r:id="rId29"/>
    <p:sldId id="299" r:id="rId30"/>
    <p:sldId id="300" r:id="rId31"/>
    <p:sldId id="301" r:id="rId32"/>
    <p:sldId id="302" r:id="rId33"/>
    <p:sldId id="303" r:id="rId34"/>
    <p:sldId id="304" r:id="rId35"/>
    <p:sldId id="307" r:id="rId36"/>
    <p:sldId id="306" r:id="rId37"/>
    <p:sldId id="309" r:id="rId38"/>
    <p:sldId id="308" r:id="rId39"/>
    <p:sldId id="310" r:id="rId40"/>
    <p:sldId id="313" r:id="rId41"/>
    <p:sldId id="315" r:id="rId42"/>
    <p:sldId id="314" r:id="rId43"/>
    <p:sldId id="312" r:id="rId44"/>
    <p:sldId id="311" r:id="rId45"/>
    <p:sldId id="316" r:id="rId46"/>
    <p:sldId id="317" r:id="rId47"/>
    <p:sldId id="326" r:id="rId48"/>
    <p:sldId id="318" r:id="rId49"/>
    <p:sldId id="319" r:id="rId50"/>
    <p:sldId id="320" r:id="rId51"/>
    <p:sldId id="321" r:id="rId52"/>
    <p:sldId id="322" r:id="rId53"/>
    <p:sldId id="327" r:id="rId54"/>
    <p:sldId id="328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권용" initials="장" lastIdx="4" clrIdx="0">
    <p:extLst>
      <p:ext uri="{19B8F6BF-5375-455C-9EA6-DF929625EA0E}">
        <p15:presenceInfo xmlns:p15="http://schemas.microsoft.com/office/powerpoint/2012/main" userId="8c4e3d496cb815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E3E"/>
    <a:srgbClr val="323232"/>
    <a:srgbClr val="8B71FC"/>
    <a:srgbClr val="5065EA"/>
    <a:srgbClr val="2F2F2F"/>
    <a:srgbClr val="000000"/>
    <a:srgbClr val="FF5655"/>
    <a:srgbClr val="4EA9E2"/>
    <a:srgbClr val="0377C0"/>
    <a:srgbClr val="525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4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52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12" Type="http://schemas.openxmlformats.org/officeDocument/2006/relationships/image" Target="../media/image51.wmf"/><Relationship Id="rId17" Type="http://schemas.openxmlformats.org/officeDocument/2006/relationships/image" Target="../media/image56.wmf"/><Relationship Id="rId2" Type="http://schemas.openxmlformats.org/officeDocument/2006/relationships/image" Target="../media/image41.wmf"/><Relationship Id="rId16" Type="http://schemas.openxmlformats.org/officeDocument/2006/relationships/image" Target="../media/image55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11" Type="http://schemas.openxmlformats.org/officeDocument/2006/relationships/image" Target="../media/image50.wmf"/><Relationship Id="rId5" Type="http://schemas.openxmlformats.org/officeDocument/2006/relationships/image" Target="../media/image44.wmf"/><Relationship Id="rId15" Type="http://schemas.openxmlformats.org/officeDocument/2006/relationships/image" Target="../media/image54.wmf"/><Relationship Id="rId10" Type="http://schemas.openxmlformats.org/officeDocument/2006/relationships/image" Target="../media/image49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Relationship Id="rId14" Type="http://schemas.openxmlformats.org/officeDocument/2006/relationships/image" Target="../media/image5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image" Target="../media/image99.wmf"/><Relationship Id="rId7" Type="http://schemas.openxmlformats.org/officeDocument/2006/relationships/image" Target="../media/image12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10" Type="http://schemas.openxmlformats.org/officeDocument/2006/relationships/image" Target="../media/image126.wmf"/><Relationship Id="rId4" Type="http://schemas.openxmlformats.org/officeDocument/2006/relationships/image" Target="../media/image101.wmf"/><Relationship Id="rId9" Type="http://schemas.openxmlformats.org/officeDocument/2006/relationships/image" Target="../media/image12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99.wmf"/><Relationship Id="rId7" Type="http://schemas.openxmlformats.org/officeDocument/2006/relationships/image" Target="../media/image127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0.wmf"/><Relationship Id="rId11" Type="http://schemas.openxmlformats.org/officeDocument/2006/relationships/image" Target="../media/image131.wmf"/><Relationship Id="rId5" Type="http://schemas.openxmlformats.org/officeDocument/2006/relationships/image" Target="../media/image109.wmf"/><Relationship Id="rId10" Type="http://schemas.openxmlformats.org/officeDocument/2006/relationships/image" Target="../media/image130.wmf"/><Relationship Id="rId4" Type="http://schemas.openxmlformats.org/officeDocument/2006/relationships/image" Target="../media/image101.wmf"/><Relationship Id="rId9" Type="http://schemas.openxmlformats.org/officeDocument/2006/relationships/image" Target="../media/image12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69.wmf"/><Relationship Id="rId7" Type="http://schemas.openxmlformats.org/officeDocument/2006/relationships/image" Target="../media/image74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3.wmf"/><Relationship Id="rId11" Type="http://schemas.openxmlformats.org/officeDocument/2006/relationships/image" Target="../media/image60.wmf"/><Relationship Id="rId5" Type="http://schemas.openxmlformats.org/officeDocument/2006/relationships/image" Target="../media/image72.wmf"/><Relationship Id="rId10" Type="http://schemas.openxmlformats.org/officeDocument/2006/relationships/image" Target="../media/image47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image" Target="../media/image79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12" Type="http://schemas.openxmlformats.org/officeDocument/2006/relationships/image" Target="../media/image78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11" Type="http://schemas.openxmlformats.org/officeDocument/2006/relationships/image" Target="../media/image77.wmf"/><Relationship Id="rId5" Type="http://schemas.openxmlformats.org/officeDocument/2006/relationships/image" Target="../media/image71.wmf"/><Relationship Id="rId10" Type="http://schemas.openxmlformats.org/officeDocument/2006/relationships/image" Target="../media/image76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67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12" Type="http://schemas.openxmlformats.org/officeDocument/2006/relationships/image" Target="../media/image90.wmf"/><Relationship Id="rId2" Type="http://schemas.openxmlformats.org/officeDocument/2006/relationships/image" Target="../media/image80.wmf"/><Relationship Id="rId1" Type="http://schemas.openxmlformats.org/officeDocument/2006/relationships/image" Target="../media/image70.wmf"/><Relationship Id="rId6" Type="http://schemas.openxmlformats.org/officeDocument/2006/relationships/image" Target="../media/image84.wmf"/><Relationship Id="rId11" Type="http://schemas.openxmlformats.org/officeDocument/2006/relationships/image" Target="../media/image89.wmf"/><Relationship Id="rId5" Type="http://schemas.openxmlformats.org/officeDocument/2006/relationships/image" Target="../media/image83.wmf"/><Relationship Id="rId15" Type="http://schemas.openxmlformats.org/officeDocument/2006/relationships/image" Target="../media/image91.wmf"/><Relationship Id="rId10" Type="http://schemas.openxmlformats.org/officeDocument/2006/relationships/image" Target="../media/image88.wmf"/><Relationship Id="rId4" Type="http://schemas.openxmlformats.org/officeDocument/2006/relationships/image" Target="../media/image82.wmf"/><Relationship Id="rId9" Type="http://schemas.openxmlformats.org/officeDocument/2006/relationships/image" Target="../media/image87.wmf"/><Relationship Id="rId14" Type="http://schemas.openxmlformats.org/officeDocument/2006/relationships/image" Target="../media/image6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1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12" Type="http://schemas.openxmlformats.org/officeDocument/2006/relationships/image" Target="../media/image100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11" Type="http://schemas.openxmlformats.org/officeDocument/2006/relationships/image" Target="../media/image69.wmf"/><Relationship Id="rId5" Type="http://schemas.openxmlformats.org/officeDocument/2006/relationships/image" Target="../media/image96.wmf"/><Relationship Id="rId10" Type="http://schemas.openxmlformats.org/officeDocument/2006/relationships/image" Target="../media/image67.wmf"/><Relationship Id="rId4" Type="http://schemas.openxmlformats.org/officeDocument/2006/relationships/image" Target="../media/image95.wmf"/><Relationship Id="rId9" Type="http://schemas.openxmlformats.org/officeDocument/2006/relationships/image" Target="../media/image70.wmf"/><Relationship Id="rId14" Type="http://schemas.openxmlformats.org/officeDocument/2006/relationships/image" Target="../media/image102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99.wmf"/><Relationship Id="rId7" Type="http://schemas.openxmlformats.org/officeDocument/2006/relationships/image" Target="../media/image107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10" Type="http://schemas.openxmlformats.org/officeDocument/2006/relationships/image" Target="../media/image110.wmf"/><Relationship Id="rId4" Type="http://schemas.openxmlformats.org/officeDocument/2006/relationships/image" Target="../media/image101.wmf"/><Relationship Id="rId9" Type="http://schemas.openxmlformats.org/officeDocument/2006/relationships/image" Target="../media/image109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image" Target="../media/image99.wmf"/><Relationship Id="rId7" Type="http://schemas.openxmlformats.org/officeDocument/2006/relationships/image" Target="../media/image113.wmf"/><Relationship Id="rId12" Type="http://schemas.openxmlformats.org/officeDocument/2006/relationships/image" Target="../media/image6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0.wmf"/><Relationship Id="rId11" Type="http://schemas.openxmlformats.org/officeDocument/2006/relationships/image" Target="../media/image117.wmf"/><Relationship Id="rId5" Type="http://schemas.openxmlformats.org/officeDocument/2006/relationships/image" Target="../media/image109.wmf"/><Relationship Id="rId10" Type="http://schemas.openxmlformats.org/officeDocument/2006/relationships/image" Target="../media/image116.wmf"/><Relationship Id="rId4" Type="http://schemas.openxmlformats.org/officeDocument/2006/relationships/image" Target="../media/image101.wmf"/><Relationship Id="rId9" Type="http://schemas.openxmlformats.org/officeDocument/2006/relationships/image" Target="../media/image115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image" Target="../media/image99.wmf"/><Relationship Id="rId7" Type="http://schemas.openxmlformats.org/officeDocument/2006/relationships/image" Target="../media/image118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0.wmf"/><Relationship Id="rId11" Type="http://schemas.openxmlformats.org/officeDocument/2006/relationships/image" Target="../media/image122.wmf"/><Relationship Id="rId5" Type="http://schemas.openxmlformats.org/officeDocument/2006/relationships/image" Target="../media/image109.wmf"/><Relationship Id="rId10" Type="http://schemas.openxmlformats.org/officeDocument/2006/relationships/image" Target="../media/image121.wmf"/><Relationship Id="rId4" Type="http://schemas.openxmlformats.org/officeDocument/2006/relationships/image" Target="../media/image101.wmf"/><Relationship Id="rId9" Type="http://schemas.openxmlformats.org/officeDocument/2006/relationships/image" Target="../media/image1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0B879-A04F-410B-B070-826CE60BDD42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28934-47F3-4B17-B185-76A2FB9F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7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5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1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6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0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473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703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25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91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19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46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67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01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92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40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660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49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7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32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39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83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6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84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2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17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65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93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6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4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4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0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0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8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70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7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4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61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57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6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0216A-5E3C-4906-8BDF-7E822B23D64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5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21" Type="http://schemas.openxmlformats.org/officeDocument/2006/relationships/image" Target="../media/image48.wmf"/><Relationship Id="rId34" Type="http://schemas.openxmlformats.org/officeDocument/2006/relationships/oleObject" Target="../embeddings/oleObject16.bin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6.wmf"/><Relationship Id="rId25" Type="http://schemas.openxmlformats.org/officeDocument/2006/relationships/image" Target="../media/image50.wmf"/><Relationship Id="rId33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52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3.w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37" Type="http://schemas.openxmlformats.org/officeDocument/2006/relationships/image" Target="../media/image56.wmf"/><Relationship Id="rId5" Type="http://schemas.openxmlformats.org/officeDocument/2006/relationships/image" Target="../media/image40.wmf"/><Relationship Id="rId15" Type="http://schemas.openxmlformats.org/officeDocument/2006/relationships/image" Target="../media/image45.wmf"/><Relationship Id="rId23" Type="http://schemas.openxmlformats.org/officeDocument/2006/relationships/image" Target="../media/image49.wmf"/><Relationship Id="rId28" Type="http://schemas.openxmlformats.org/officeDocument/2006/relationships/oleObject" Target="../embeddings/oleObject13.bin"/><Relationship Id="rId36" Type="http://schemas.openxmlformats.org/officeDocument/2006/relationships/oleObject" Target="../embeddings/oleObject17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7.wmf"/><Relationship Id="rId31" Type="http://schemas.openxmlformats.org/officeDocument/2006/relationships/image" Target="../media/image5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51.wmf"/><Relationship Id="rId30" Type="http://schemas.openxmlformats.org/officeDocument/2006/relationships/oleObject" Target="../embeddings/oleObject14.bin"/><Relationship Id="rId35" Type="http://schemas.openxmlformats.org/officeDocument/2006/relationships/image" Target="../media/image55.wmf"/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59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65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5" Type="http://schemas.openxmlformats.org/officeDocument/2006/relationships/image" Target="../media/image66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3.wmf"/><Relationship Id="rId14" Type="http://schemas.openxmlformats.org/officeDocument/2006/relationships/oleObject" Target="../embeddings/oleObject27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71.wmf"/><Relationship Id="rId18" Type="http://schemas.openxmlformats.org/officeDocument/2006/relationships/oleObject" Target="../embeddings/oleObject35.bin"/><Relationship Id="rId26" Type="http://schemas.openxmlformats.org/officeDocument/2006/relationships/oleObject" Target="../embeddings/oleObject39.bin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75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73.wmf"/><Relationship Id="rId25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.bin"/><Relationship Id="rId20" Type="http://schemas.openxmlformats.org/officeDocument/2006/relationships/oleObject" Target="../embeddings/oleObject36.bin"/><Relationship Id="rId29" Type="http://schemas.openxmlformats.org/officeDocument/2006/relationships/image" Target="../media/image79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0.wmf"/><Relationship Id="rId24" Type="http://schemas.openxmlformats.org/officeDocument/2006/relationships/oleObject" Target="../embeddings/oleObject38.bin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23" Type="http://schemas.openxmlformats.org/officeDocument/2006/relationships/image" Target="../media/image76.wmf"/><Relationship Id="rId28" Type="http://schemas.openxmlformats.org/officeDocument/2006/relationships/oleObject" Target="../embeddings/oleObject40.bin"/><Relationship Id="rId10" Type="http://schemas.openxmlformats.org/officeDocument/2006/relationships/oleObject" Target="../embeddings/oleObject31.bin"/><Relationship Id="rId19" Type="http://schemas.openxmlformats.org/officeDocument/2006/relationships/image" Target="../media/image74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33.bin"/><Relationship Id="rId22" Type="http://schemas.openxmlformats.org/officeDocument/2006/relationships/oleObject" Target="../embeddings/oleObject37.bin"/><Relationship Id="rId27" Type="http://schemas.openxmlformats.org/officeDocument/2006/relationships/image" Target="../media/image78.wmf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wmf"/><Relationship Id="rId18" Type="http://schemas.openxmlformats.org/officeDocument/2006/relationships/oleObject" Target="../embeddings/oleObject47.bin"/><Relationship Id="rId26" Type="http://schemas.openxmlformats.org/officeDocument/2006/relationships/oleObject" Target="../embeddings/oleObject51.bin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87.wmf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85.wmf"/><Relationship Id="rId25" Type="http://schemas.openxmlformats.org/officeDocument/2006/relationships/image" Target="../media/image89.wmf"/><Relationship Id="rId33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6.bin"/><Relationship Id="rId20" Type="http://schemas.openxmlformats.org/officeDocument/2006/relationships/oleObject" Target="../embeddings/oleObject48.bin"/><Relationship Id="rId29" Type="http://schemas.openxmlformats.org/officeDocument/2006/relationships/image" Target="../media/image67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82.wmf"/><Relationship Id="rId24" Type="http://schemas.openxmlformats.org/officeDocument/2006/relationships/oleObject" Target="../embeddings/oleObject50.bin"/><Relationship Id="rId32" Type="http://schemas.openxmlformats.org/officeDocument/2006/relationships/oleObject" Target="../embeddings/oleObject52.bin"/><Relationship Id="rId5" Type="http://schemas.openxmlformats.org/officeDocument/2006/relationships/image" Target="../media/image70.wmf"/><Relationship Id="rId15" Type="http://schemas.openxmlformats.org/officeDocument/2006/relationships/image" Target="../media/image84.wmf"/><Relationship Id="rId23" Type="http://schemas.openxmlformats.org/officeDocument/2006/relationships/image" Target="../media/image88.wmf"/><Relationship Id="rId28" Type="http://schemas.openxmlformats.org/officeDocument/2006/relationships/oleObject" Target="../embeddings/oleObject28.bin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86.wmf"/><Relationship Id="rId31" Type="http://schemas.openxmlformats.org/officeDocument/2006/relationships/image" Target="../media/image69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45.bin"/><Relationship Id="rId22" Type="http://schemas.openxmlformats.org/officeDocument/2006/relationships/oleObject" Target="../embeddings/oleObject49.bin"/><Relationship Id="rId27" Type="http://schemas.openxmlformats.org/officeDocument/2006/relationships/image" Target="../media/image90.wmf"/><Relationship Id="rId30" Type="http://schemas.openxmlformats.org/officeDocument/2006/relationships/oleObject" Target="../embeddings/oleObject30.bin"/><Relationship Id="rId8" Type="http://schemas.openxmlformats.org/officeDocument/2006/relationships/oleObject" Target="../embeddings/oleObject42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96.wmf"/><Relationship Id="rId18" Type="http://schemas.openxmlformats.org/officeDocument/2006/relationships/oleObject" Target="../embeddings/oleObject60.bin"/><Relationship Id="rId26" Type="http://schemas.openxmlformats.org/officeDocument/2006/relationships/oleObject" Target="../embeddings/oleObject61.bin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70.wmf"/><Relationship Id="rId7" Type="http://schemas.openxmlformats.org/officeDocument/2006/relationships/image" Target="../media/image93.wmf"/><Relationship Id="rId12" Type="http://schemas.openxmlformats.org/officeDocument/2006/relationships/oleObject" Target="../embeddings/oleObject57.bin"/><Relationship Id="rId17" Type="http://schemas.openxmlformats.org/officeDocument/2006/relationships/image" Target="../media/image98.wmf"/><Relationship Id="rId25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9.bin"/><Relationship Id="rId20" Type="http://schemas.openxmlformats.org/officeDocument/2006/relationships/oleObject" Target="../embeddings/oleObject31.bin"/><Relationship Id="rId29" Type="http://schemas.openxmlformats.org/officeDocument/2006/relationships/image" Target="../media/image101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95.wmf"/><Relationship Id="rId24" Type="http://schemas.openxmlformats.org/officeDocument/2006/relationships/oleObject" Target="../embeddings/oleObject30.bin"/><Relationship Id="rId5" Type="http://schemas.openxmlformats.org/officeDocument/2006/relationships/image" Target="../media/image92.wmf"/><Relationship Id="rId15" Type="http://schemas.openxmlformats.org/officeDocument/2006/relationships/image" Target="../media/image97.wmf"/><Relationship Id="rId23" Type="http://schemas.openxmlformats.org/officeDocument/2006/relationships/image" Target="../media/image67.wmf"/><Relationship Id="rId28" Type="http://schemas.openxmlformats.org/officeDocument/2006/relationships/oleObject" Target="../embeddings/oleObject62.bin"/><Relationship Id="rId10" Type="http://schemas.openxmlformats.org/officeDocument/2006/relationships/oleObject" Target="../embeddings/oleObject56.bin"/><Relationship Id="rId19" Type="http://schemas.openxmlformats.org/officeDocument/2006/relationships/image" Target="../media/image99.wmf"/><Relationship Id="rId31" Type="http://schemas.openxmlformats.org/officeDocument/2006/relationships/image" Target="../media/image102.w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94.wmf"/><Relationship Id="rId14" Type="http://schemas.openxmlformats.org/officeDocument/2006/relationships/oleObject" Target="../embeddings/oleObject58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100.wmf"/><Relationship Id="rId30" Type="http://schemas.openxmlformats.org/officeDocument/2006/relationships/oleObject" Target="../embeddings/oleObject63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105.wmf"/><Relationship Id="rId18" Type="http://schemas.openxmlformats.org/officeDocument/2006/relationships/oleObject" Target="../embeddings/oleObject71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109.wmf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68.bin"/><Relationship Id="rId17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0.bin"/><Relationship Id="rId20" Type="http://schemas.openxmlformats.org/officeDocument/2006/relationships/oleObject" Target="../embeddings/oleObject72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101.wmf"/><Relationship Id="rId5" Type="http://schemas.openxmlformats.org/officeDocument/2006/relationships/image" Target="../media/image103.wmf"/><Relationship Id="rId15" Type="http://schemas.openxmlformats.org/officeDocument/2006/relationships/image" Target="../media/image106.wmf"/><Relationship Id="rId23" Type="http://schemas.openxmlformats.org/officeDocument/2006/relationships/image" Target="../media/image110.wmf"/><Relationship Id="rId10" Type="http://schemas.openxmlformats.org/officeDocument/2006/relationships/oleObject" Target="../embeddings/oleObject67.bin"/><Relationship Id="rId19" Type="http://schemas.openxmlformats.org/officeDocument/2006/relationships/image" Target="../media/image108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69.bin"/><Relationship Id="rId22" Type="http://schemas.openxmlformats.org/officeDocument/2006/relationships/oleObject" Target="../embeddings/oleObject73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09.wmf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24.bin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115.wmf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113.wmf"/><Relationship Id="rId25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01.wmf"/><Relationship Id="rId24" Type="http://schemas.openxmlformats.org/officeDocument/2006/relationships/oleObject" Target="../embeddings/oleObject84.bin"/><Relationship Id="rId5" Type="http://schemas.openxmlformats.org/officeDocument/2006/relationships/image" Target="../media/image111.wmf"/><Relationship Id="rId15" Type="http://schemas.openxmlformats.org/officeDocument/2006/relationships/image" Target="../media/image110.wmf"/><Relationship Id="rId23" Type="http://schemas.openxmlformats.org/officeDocument/2006/relationships/image" Target="../media/image116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114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63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09.wmf"/><Relationship Id="rId18" Type="http://schemas.openxmlformats.org/officeDocument/2006/relationships/oleObject" Target="../embeddings/oleObject86.bin"/><Relationship Id="rId3" Type="http://schemas.openxmlformats.org/officeDocument/2006/relationships/notesSlide" Target="../notesSlides/notesSlide26.xml"/><Relationship Id="rId21" Type="http://schemas.openxmlformats.org/officeDocument/2006/relationships/image" Target="../media/image120.wmf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118.wmf"/><Relationship Id="rId25" Type="http://schemas.openxmlformats.org/officeDocument/2006/relationships/image" Target="../media/image12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5.bin"/><Relationship Id="rId20" Type="http://schemas.openxmlformats.org/officeDocument/2006/relationships/oleObject" Target="../embeddings/oleObject87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01.wmf"/><Relationship Id="rId24" Type="http://schemas.openxmlformats.org/officeDocument/2006/relationships/oleObject" Target="../embeddings/oleObject89.bin"/><Relationship Id="rId5" Type="http://schemas.openxmlformats.org/officeDocument/2006/relationships/image" Target="../media/image111.wmf"/><Relationship Id="rId15" Type="http://schemas.openxmlformats.org/officeDocument/2006/relationships/image" Target="../media/image110.wmf"/><Relationship Id="rId23" Type="http://schemas.openxmlformats.org/officeDocument/2006/relationships/image" Target="../media/image121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119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8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09.wmf"/><Relationship Id="rId18" Type="http://schemas.openxmlformats.org/officeDocument/2006/relationships/oleObject" Target="../embeddings/oleObject91.bin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125.wmf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12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0.bin"/><Relationship Id="rId20" Type="http://schemas.openxmlformats.org/officeDocument/2006/relationships/oleObject" Target="../embeddings/oleObject92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01.wmf"/><Relationship Id="rId5" Type="http://schemas.openxmlformats.org/officeDocument/2006/relationships/image" Target="../media/image111.wmf"/><Relationship Id="rId15" Type="http://schemas.openxmlformats.org/officeDocument/2006/relationships/image" Target="../media/image110.wmf"/><Relationship Id="rId23" Type="http://schemas.openxmlformats.org/officeDocument/2006/relationships/image" Target="../media/image126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124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93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09.wmf"/><Relationship Id="rId18" Type="http://schemas.openxmlformats.org/officeDocument/2006/relationships/oleObject" Target="../embeddings/oleObject95.bin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129.wmf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127.wmf"/><Relationship Id="rId25" Type="http://schemas.openxmlformats.org/officeDocument/2006/relationships/image" Target="../media/image1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4.bin"/><Relationship Id="rId20" Type="http://schemas.openxmlformats.org/officeDocument/2006/relationships/oleObject" Target="../embeddings/oleObject96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01.wmf"/><Relationship Id="rId24" Type="http://schemas.openxmlformats.org/officeDocument/2006/relationships/oleObject" Target="../embeddings/oleObject98.bin"/><Relationship Id="rId5" Type="http://schemas.openxmlformats.org/officeDocument/2006/relationships/image" Target="../media/image111.wmf"/><Relationship Id="rId15" Type="http://schemas.openxmlformats.org/officeDocument/2006/relationships/image" Target="../media/image110.wmf"/><Relationship Id="rId23" Type="http://schemas.openxmlformats.org/officeDocument/2006/relationships/image" Target="../media/image130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128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97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72.wmf"/><Relationship Id="rId18" Type="http://schemas.openxmlformats.org/officeDocument/2006/relationships/oleObject" Target="../embeddings/oleObject36.bin"/><Relationship Id="rId3" Type="http://schemas.openxmlformats.org/officeDocument/2006/relationships/notesSlide" Target="../notesSlides/notesSlide29.xml"/><Relationship Id="rId21" Type="http://schemas.openxmlformats.org/officeDocument/2006/relationships/image" Target="../media/image76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74.wmf"/><Relationship Id="rId25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5.bin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1.wmf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67.wmf"/><Relationship Id="rId15" Type="http://schemas.openxmlformats.org/officeDocument/2006/relationships/image" Target="../media/image73.wmf"/><Relationship Id="rId23" Type="http://schemas.openxmlformats.org/officeDocument/2006/relationships/image" Target="../media/image47.wmf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75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34.bin"/><Relationship Id="rId22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30884" y="61401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장권용</a:t>
            </a:r>
            <a:endParaRPr lang="ko-KR" altLang="en-US" sz="2400" dirty="0"/>
          </a:p>
        </p:txBody>
      </p:sp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26471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컴퓨터 부품 쇼핑몰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0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메일인증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로그인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인증이 끝나고 로그인한 화면 입니다</a:t>
            </a:r>
            <a:r>
              <a:rPr lang="en-US" altLang="ko-KR" sz="2000" dirty="0" smtClean="0"/>
              <a:t>.</a:t>
            </a:r>
          </a:p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왼쪽과 보다시피 로그아웃 기능과 마이 페이지 기능이 있습니다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1" y="1201822"/>
            <a:ext cx="3505297" cy="3536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13" y="1201822"/>
            <a:ext cx="7271523" cy="35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로그인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마이페이지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29721" y="5433587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위의 기능 중 나의 등급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배송 중 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상담 신청만 구현 했으며</a:t>
            </a:r>
            <a:endParaRPr lang="en-US" altLang="ko-KR" sz="2000" dirty="0" smtClean="0"/>
          </a:p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현제 구매를 하지 않아 나의 등급과 나의 </a:t>
            </a:r>
            <a:r>
              <a:rPr lang="ko-KR" altLang="en-US" sz="2000" dirty="0" err="1" smtClean="0"/>
              <a:t>멤버쉽</a:t>
            </a:r>
            <a:r>
              <a:rPr lang="ko-KR" altLang="en-US" sz="2000" dirty="0" smtClean="0"/>
              <a:t> 메뉴가 나타나지 않습니다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57" y="1267084"/>
            <a:ext cx="9383929" cy="37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마이페이지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장바구니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메인 페이지에서 담기를 눌렀을 때 장바구니에 담깁니다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삭제 버튼과 수량 변경 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결제 기능이 있습니다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24" y="1201379"/>
            <a:ext cx="8814196" cy="38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마이페이지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결제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9300" y="5257800"/>
            <a:ext cx="1092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결제를 누르면 </a:t>
            </a:r>
            <a:r>
              <a:rPr lang="ko-KR" altLang="en-US" sz="2000" dirty="0" err="1"/>
              <a:t>아</a:t>
            </a:r>
            <a:r>
              <a:rPr lang="ko-KR" altLang="en-US" sz="2000" dirty="0" err="1" smtClean="0"/>
              <a:t>임포트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api</a:t>
            </a:r>
            <a:r>
              <a:rPr lang="ko-KR" altLang="en-US" sz="2000" dirty="0" smtClean="0"/>
              <a:t>에 연결되어 있는 카카오페이로 결제가 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4" y="1200633"/>
            <a:ext cx="7625476" cy="38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3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결제 과정 입니다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49" y="1200633"/>
            <a:ext cx="1866331" cy="38365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80" y="1200633"/>
            <a:ext cx="1866331" cy="3836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18" y="1200633"/>
            <a:ext cx="1866331" cy="38365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311" y="1200633"/>
            <a:ext cx="4200525" cy="150495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마이페이지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결제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48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결제 후 구매 이력입니다</a:t>
            </a:r>
            <a:endParaRPr lang="en-US" altLang="ko-KR" sz="2000" dirty="0"/>
          </a:p>
          <a:p>
            <a:pPr algn="ctr"/>
            <a:r>
              <a:rPr lang="ko-KR" altLang="en-US" sz="2000" dirty="0"/>
              <a:t>월별로 자신이 구매한 기록을 검색할 수 있습니다</a:t>
            </a:r>
            <a:r>
              <a:rPr lang="en-US" altLang="ko-KR" sz="2000" dirty="0"/>
              <a:t>.</a:t>
            </a:r>
          </a:p>
          <a:p>
            <a:pPr algn="ctr"/>
            <a:r>
              <a:rPr lang="ko-KR" altLang="en-US" sz="2000" dirty="0"/>
              <a:t>결제를 하면 나의 </a:t>
            </a:r>
            <a:r>
              <a:rPr lang="ko-KR" altLang="en-US" sz="2000" dirty="0" err="1"/>
              <a:t>맴버쉽</a:t>
            </a:r>
            <a:r>
              <a:rPr lang="ko-KR" altLang="en-US" sz="2000" dirty="0"/>
              <a:t> 메뉴와 나의 등급이 표시됩니다</a:t>
            </a:r>
            <a:r>
              <a:rPr lang="en-US" altLang="ko-KR" sz="2000" dirty="0"/>
              <a:t>.</a:t>
            </a:r>
          </a:p>
          <a:p>
            <a:pPr algn="ctr"/>
            <a:r>
              <a:rPr lang="ko-KR" altLang="en-US" sz="2000" dirty="0"/>
              <a:t>주문 상태 현황과 반품 기능이 있습니다</a:t>
            </a:r>
            <a:r>
              <a:rPr lang="en-US" altLang="ko-KR" sz="20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62" y="1192691"/>
            <a:ext cx="7625476" cy="385245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구매목록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6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나의 </a:t>
            </a:r>
            <a:r>
              <a:rPr lang="ko-KR" altLang="en-US" sz="2000" dirty="0" err="1" smtClean="0"/>
              <a:t>멤버쉽</a:t>
            </a:r>
            <a:r>
              <a:rPr lang="ko-KR" altLang="en-US" sz="2000" dirty="0" smtClean="0"/>
              <a:t> 화면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등급과 자신의 결제 금액이 표시됩니다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자신의 결제 금액이 더 올라가면 자동으로 등급이 올라갑니다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나의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맴버쉽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56" y="1172349"/>
            <a:ext cx="7193043" cy="38962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96" y="1582259"/>
            <a:ext cx="467504" cy="4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 수정 페이지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비밀번호 변경과 이메일 변경이 가능합니다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이메일 변경할 시 다시 이메일 인증을 하셔야 합니다</a:t>
            </a:r>
            <a:r>
              <a:rPr lang="en-US" altLang="ko-KR" sz="2000" dirty="0" smtClean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회원정보 수정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22" y="1192751"/>
            <a:ext cx="7112000" cy="38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 탈퇴 화면 입니다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회원 탈퇴하면 </a:t>
            </a:r>
            <a:r>
              <a:rPr lang="en-US" altLang="ko-KR" sz="2000" dirty="0" smtClean="0"/>
              <a:t>member </a:t>
            </a:r>
            <a:r>
              <a:rPr lang="ko-KR" altLang="en-US" sz="2000" dirty="0" smtClean="0"/>
              <a:t>테이블에서 삭제됩니다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회원탈퇴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19" y="1170975"/>
            <a:ext cx="7192406" cy="38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상담 신청 기능 입니다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자바스크립트로 개인정보처리방침 동의를 안할 시 동의 해달라고 해놨습니다</a:t>
            </a:r>
            <a:r>
              <a:rPr lang="en-US" altLang="ko-KR" sz="2000" dirty="0" smtClean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상담신청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95" y="1180061"/>
            <a:ext cx="7158854" cy="38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46629" y="1915886"/>
            <a:ext cx="97536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273143" y="715557"/>
            <a:ext cx="2510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/>
              <a:t>INDEX</a:t>
            </a:r>
            <a:endParaRPr lang="ko-KR" altLang="en-US" sz="7200" dirty="0"/>
          </a:p>
        </p:txBody>
      </p:sp>
      <p:sp>
        <p:nvSpPr>
          <p:cNvPr id="6" name="Google Shape;65;p14"/>
          <p:cNvSpPr txBox="1">
            <a:spLocks/>
          </p:cNvSpPr>
          <p:nvPr/>
        </p:nvSpPr>
        <p:spPr>
          <a:xfrm>
            <a:off x="944089" y="1522694"/>
            <a:ext cx="1015868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SzPts val="2100"/>
              <a:buNone/>
            </a:pPr>
            <a:r>
              <a:rPr lang="en-US" altLang="ko-KR" sz="2100" dirty="0" smtClean="0"/>
              <a:t>1. </a:t>
            </a:r>
            <a:r>
              <a:rPr lang="ko-KR" altLang="en-US" sz="2100" dirty="0" smtClean="0"/>
              <a:t>화면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기능 설명</a:t>
            </a:r>
            <a:r>
              <a:rPr lang="en-US" altLang="ko-KR" sz="2100" dirty="0" smtClean="0"/>
              <a:t>						2. </a:t>
            </a:r>
            <a:r>
              <a:rPr lang="ko-KR" altLang="en-US" sz="2100" dirty="0" smtClean="0"/>
              <a:t>사용 기술</a:t>
            </a:r>
            <a:endParaRPr lang="en-US" altLang="ko-KR" sz="2100" dirty="0" smtClean="0"/>
          </a:p>
          <a:p>
            <a:pPr marL="552450" indent="-457200">
              <a:spcBef>
                <a:spcPts val="0"/>
              </a:spcBef>
              <a:buSzPts val="2100"/>
              <a:buAutoNum type="arabicPeriod"/>
            </a:pPr>
            <a:endParaRPr lang="en-US" altLang="ko-KR" sz="2100" dirty="0"/>
          </a:p>
          <a:p>
            <a:pPr marL="95250" indent="0">
              <a:spcBef>
                <a:spcPts val="0"/>
              </a:spcBef>
              <a:buSzPts val="2100"/>
              <a:buNone/>
            </a:pPr>
            <a:r>
              <a:rPr lang="en-US" altLang="ko-KR" sz="2100" dirty="0" smtClean="0"/>
              <a:t>3. </a:t>
            </a:r>
            <a:r>
              <a:rPr lang="ko-KR" altLang="en-US" sz="2100" dirty="0"/>
              <a:t>데이터베이스 </a:t>
            </a:r>
            <a:r>
              <a:rPr lang="ko-KR" altLang="en-US" sz="2100" dirty="0" smtClean="0"/>
              <a:t>구조</a:t>
            </a:r>
            <a:r>
              <a:rPr lang="en-US" altLang="ko-KR" sz="2100" dirty="0" smtClean="0"/>
              <a:t>						4. </a:t>
            </a:r>
            <a:r>
              <a:rPr lang="ko-KR" altLang="en-US" sz="2100" dirty="0"/>
              <a:t> </a:t>
            </a:r>
            <a:r>
              <a:rPr lang="ko-KR" altLang="en-US" sz="2100" dirty="0" smtClean="0"/>
              <a:t>소스코드 구조</a:t>
            </a:r>
            <a:endParaRPr lang="en-US" altLang="ko-KR" sz="2100" dirty="0" smtClean="0"/>
          </a:p>
          <a:p>
            <a:pPr marL="95250" indent="0">
              <a:spcBef>
                <a:spcPts val="0"/>
              </a:spcBef>
              <a:buSzPts val="2100"/>
              <a:buNone/>
            </a:pPr>
            <a:endParaRPr lang="en-US" altLang="ko-KR" sz="2100" dirty="0"/>
          </a:p>
          <a:p>
            <a:pPr marL="95250" indent="0">
              <a:spcBef>
                <a:spcPts val="0"/>
              </a:spcBef>
              <a:buSzPts val="2100"/>
              <a:buNone/>
            </a:pPr>
            <a:r>
              <a:rPr lang="en-US" altLang="ko-KR" sz="2100" dirty="0" smtClean="0"/>
              <a:t>5. </a:t>
            </a:r>
            <a:r>
              <a:rPr lang="ko-KR" altLang="en-US" sz="2100" dirty="0" smtClean="0"/>
              <a:t>가져다 쓴 소스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40214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상담신청을 하면 오른쪽 상단 상담신청 개수가 나옵니다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관리자가 상담신청을 완료하면 카운트가 내려 갑니다</a:t>
            </a:r>
            <a:r>
              <a:rPr lang="en-US" altLang="ko-KR" sz="2000" dirty="0" smtClean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상담신청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94" y="1180061"/>
            <a:ext cx="7158856" cy="38777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0" y="1793815"/>
            <a:ext cx="1441450" cy="5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Admin_page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어드민</a:t>
            </a:r>
            <a:r>
              <a:rPr lang="ko-KR" altLang="en-US" sz="2000" dirty="0" smtClean="0"/>
              <a:t> 로그인 화면 입니다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28" y="1166217"/>
            <a:ext cx="7209972" cy="39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로그인 하지 않으면 관리자만 접근할 수 있다고 만들었습니다</a:t>
            </a:r>
            <a:r>
              <a:rPr lang="en-US" altLang="ko-KR" sz="2000" smtClean="0"/>
              <a:t>.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956" y="1141961"/>
            <a:ext cx="7299532" cy="39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9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배너수정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어드민</a:t>
            </a:r>
            <a:r>
              <a:rPr lang="ko-KR" altLang="en-US" sz="2000" dirty="0" smtClean="0"/>
              <a:t> 메인 페이지</a:t>
            </a:r>
            <a:r>
              <a:rPr lang="en-US" altLang="ko-KR" sz="2000" dirty="0" smtClean="0"/>
              <a:t>(iframe </a:t>
            </a:r>
            <a:r>
              <a:rPr lang="ko-KR" altLang="en-US" sz="2000" dirty="0" smtClean="0"/>
              <a:t>기본 배너 수정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입니다</a:t>
            </a:r>
            <a:endParaRPr lang="en-US" altLang="ko-KR" sz="2000" dirty="0" smtClean="0"/>
          </a:p>
          <a:p>
            <a:pPr algn="ctr"/>
            <a:r>
              <a:rPr lang="ko-KR" altLang="en-US" sz="2000" dirty="0" err="1" smtClean="0"/>
              <a:t>제품관리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배너 수정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상담 목록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배송 관리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비밀번호 변경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로그아웃 기능이 있고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날씨 </a:t>
            </a:r>
            <a:r>
              <a:rPr lang="en-US" altLang="ko-KR" sz="2000" dirty="0" smtClean="0"/>
              <a:t>api</a:t>
            </a:r>
            <a:r>
              <a:rPr lang="ko-KR" altLang="en-US" sz="2000" dirty="0" err="1" smtClean="0"/>
              <a:t>를</a:t>
            </a:r>
            <a:r>
              <a:rPr lang="ko-KR" altLang="en-US" sz="2000" dirty="0" smtClean="0"/>
              <a:t> 달았습니다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배너의 설명을 수정할 수 있습니다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222" y="1158355"/>
            <a:ext cx="7239000" cy="39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배너수정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체크박스를 누르시면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 선택되고 삭제가 가능합니다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아래 글을 수정할 수 있습니다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372" y="1132436"/>
            <a:ext cx="7334700" cy="397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5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배너수정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추가 버튼을 누르시면 파일 선택을 다중 선택할 수 있습니다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아래 글은 배너에 나타나는 글 입니다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94" y="1207090"/>
            <a:ext cx="7059056" cy="38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배너수정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업로드를 누르시면 </a:t>
            </a:r>
            <a:r>
              <a:rPr lang="en-US" altLang="ko-KR" sz="2000" dirty="0" smtClean="0"/>
              <a:t>User_page</a:t>
            </a:r>
            <a:r>
              <a:rPr lang="ko-KR" altLang="en-US" sz="2000" dirty="0" smtClean="0"/>
              <a:t>의 </a:t>
            </a:r>
            <a:r>
              <a:rPr lang="ko-KR" altLang="en-US" sz="2000" dirty="0" err="1" smtClean="0"/>
              <a:t>메인의</a:t>
            </a:r>
            <a:r>
              <a:rPr lang="ko-KR" altLang="en-US" sz="2000" dirty="0" smtClean="0"/>
              <a:t> 배너가 변경됩니다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93" y="1207090"/>
            <a:ext cx="6950693" cy="37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제품관리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7588" y="5285232"/>
            <a:ext cx="1092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제품 관리 페이지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상품 등록을 누르시면 상품 등록 폼으로 이동하게 됩니다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검색 기능이 있습니다</a:t>
            </a:r>
            <a:r>
              <a:rPr lang="en-US" altLang="ko-KR" sz="2000" dirty="0" smtClean="0"/>
              <a:t>.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508" y="1123302"/>
            <a:ext cx="7368428" cy="39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제품관리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상품등록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상품 등록 버튼을 누르면 나오는 화면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제품을 선택하고 입력하고 등록을 하면 제품이 등록 됩니다</a:t>
            </a:r>
            <a:r>
              <a:rPr lang="en-US" altLang="ko-KR" sz="2000" dirty="0" smtClean="0"/>
              <a:t>.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64" y="1157836"/>
            <a:ext cx="7240916" cy="39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18969" y="169224"/>
            <a:ext cx="3400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2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사용자 기능 설명</a:t>
            </a:r>
            <a:endParaRPr lang="ko-KR" altLang="en-US" sz="2800" dirty="0"/>
          </a:p>
        </p:txBody>
      </p:sp>
      <p:sp>
        <p:nvSpPr>
          <p:cNvPr id="18" name="Google Shape;65;p14"/>
          <p:cNvSpPr txBox="1">
            <a:spLocks/>
          </p:cNvSpPr>
          <p:nvPr/>
        </p:nvSpPr>
        <p:spPr>
          <a:xfrm>
            <a:off x="944089" y="1522694"/>
            <a:ext cx="1015868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SzPts val="2100"/>
              <a:buNone/>
            </a:pPr>
            <a:endParaRPr lang="ko-KR" altLang="en-US" sz="2100" dirty="0"/>
          </a:p>
        </p:txBody>
      </p:sp>
      <p:sp>
        <p:nvSpPr>
          <p:cNvPr id="19" name="TextBox 18"/>
          <p:cNvSpPr txBox="1"/>
          <p:nvPr/>
        </p:nvSpPr>
        <p:spPr>
          <a:xfrm>
            <a:off x="414068" y="1371600"/>
            <a:ext cx="1123159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메인화면에서 </a:t>
            </a:r>
            <a:r>
              <a:rPr lang="ko-KR" altLang="en-US" sz="1400" dirty="0" err="1" smtClean="0"/>
              <a:t>로그인을</a:t>
            </a:r>
            <a:r>
              <a:rPr lang="ko-KR" altLang="en-US" sz="1400" dirty="0" smtClean="0"/>
              <a:t> 해야 사용자 기능 사용가능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제품은 볼 수 있으며 검색이 가능합니다</a:t>
            </a:r>
            <a:r>
              <a:rPr lang="en-US" altLang="ko-KR" sz="1400" dirty="0" smtClean="0"/>
              <a:t>.)</a:t>
            </a:r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회원 로그인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로그아웃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회원의 </a:t>
            </a:r>
            <a:r>
              <a:rPr lang="ko-KR" altLang="en-US" sz="1400" dirty="0" err="1" smtClean="0"/>
              <a:t>마이페이지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3-1 </a:t>
            </a:r>
            <a:r>
              <a:rPr lang="ko-KR" altLang="en-US" sz="1400" dirty="0"/>
              <a:t>나의 등급</a:t>
            </a:r>
            <a:r>
              <a:rPr lang="en-US" altLang="ko-KR" sz="1400" dirty="0"/>
              <a:t>(</a:t>
            </a:r>
            <a:r>
              <a:rPr lang="ko-KR" altLang="en-US" sz="1400" dirty="0"/>
              <a:t>첫 결제 시 새로고침하면 등급이 뜨고</a:t>
            </a:r>
            <a:r>
              <a:rPr lang="en-US" altLang="ko-KR" sz="1400" dirty="0"/>
              <a:t>, </a:t>
            </a:r>
            <a:r>
              <a:rPr lang="ko-KR" altLang="en-US" sz="1400" dirty="0"/>
              <a:t>나의 </a:t>
            </a:r>
            <a:r>
              <a:rPr lang="ko-KR" altLang="en-US" sz="1400" dirty="0" err="1"/>
              <a:t>맴버쉽</a:t>
            </a:r>
            <a:r>
              <a:rPr lang="ko-KR" altLang="en-US" sz="1400" dirty="0"/>
              <a:t> 메뉴가 </a:t>
            </a:r>
            <a:r>
              <a:rPr lang="ko-KR" altLang="en-US" sz="1400" dirty="0" smtClean="0"/>
              <a:t>생깁니다</a:t>
            </a:r>
            <a:r>
              <a:rPr lang="en-US" altLang="ko-KR" sz="1400" dirty="0" smtClean="0"/>
              <a:t>.)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3-2 </a:t>
            </a:r>
            <a:r>
              <a:rPr lang="ko-KR" altLang="en-US" sz="1400" dirty="0" err="1" smtClean="0"/>
              <a:t>배송중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관리자가 </a:t>
            </a:r>
            <a:r>
              <a:rPr lang="ko-KR" altLang="en-US" sz="1400" dirty="0" err="1" smtClean="0"/>
              <a:t>배송중으로</a:t>
            </a:r>
            <a:r>
              <a:rPr lang="ko-KR" altLang="en-US" sz="1400" dirty="0" smtClean="0"/>
              <a:t> 처리하면 </a:t>
            </a:r>
            <a:r>
              <a:rPr lang="ko-KR" altLang="en-US" sz="1400" dirty="0" err="1" smtClean="0"/>
              <a:t>새로고침</a:t>
            </a:r>
            <a:r>
              <a:rPr lang="ko-KR" altLang="en-US" sz="1400" dirty="0" smtClean="0"/>
              <a:t> 후 </a:t>
            </a:r>
            <a:r>
              <a:rPr lang="ko-KR" altLang="en-US" sz="1400" dirty="0" err="1" smtClean="0"/>
              <a:t>배송중</a:t>
            </a:r>
            <a:r>
              <a:rPr lang="ko-KR" altLang="en-US" sz="1400" dirty="0" smtClean="0"/>
              <a:t> 카운트가 몇개인지 나타나게 됩니다</a:t>
            </a:r>
            <a:r>
              <a:rPr lang="en-US" altLang="ko-KR" sz="1400" dirty="0" smtClean="0"/>
              <a:t>.)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3-3 </a:t>
            </a:r>
            <a:r>
              <a:rPr lang="ko-KR" altLang="en-US" sz="1400" dirty="0" smtClean="0"/>
              <a:t>할인쿠폰은 시간이 없어 구현하지 못했습니다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3-4 </a:t>
            </a:r>
            <a:r>
              <a:rPr lang="ko-KR" altLang="en-US" sz="1400" dirty="0" smtClean="0"/>
              <a:t>상담신청 개인정보 </a:t>
            </a:r>
            <a:r>
              <a:rPr lang="ko-KR" altLang="en-US" sz="1400" dirty="0" err="1" smtClean="0"/>
              <a:t>처리방침에</a:t>
            </a:r>
            <a:r>
              <a:rPr lang="ko-KR" altLang="en-US" sz="1400" dirty="0" smtClean="0"/>
              <a:t> 체크하지 않으면 </a:t>
            </a:r>
            <a:r>
              <a:rPr lang="en-US" altLang="ko-KR" sz="1400" dirty="0" smtClean="0"/>
              <a:t>alert</a:t>
            </a:r>
            <a:r>
              <a:rPr lang="ko-KR" altLang="en-US" sz="1400" dirty="0" smtClean="0"/>
              <a:t>로 표시가 나옵니다</a:t>
            </a:r>
            <a:r>
              <a:rPr lang="en-US" altLang="ko-KR" sz="1400" dirty="0" smtClean="0"/>
              <a:t>.(</a:t>
            </a:r>
            <a:r>
              <a:rPr lang="ko-KR" altLang="en-US" sz="1400" dirty="0" smtClean="0"/>
              <a:t>회원이 상담신청을 할 시 카운트가 올라갑니다</a:t>
            </a:r>
            <a:r>
              <a:rPr lang="en-US" altLang="ko-KR" sz="1400" dirty="0" smtClean="0"/>
              <a:t>.)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3-5 </a:t>
            </a:r>
            <a:r>
              <a:rPr lang="ko-KR" altLang="en-US" sz="1400" dirty="0" smtClean="0"/>
              <a:t>장바구니 회원이 </a:t>
            </a:r>
            <a:r>
              <a:rPr lang="ko-KR" altLang="en-US" sz="1400" dirty="0" err="1" smtClean="0"/>
              <a:t>담기버튼을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눌렀을 때 장바구니로 넘어갑니다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3-5 </a:t>
            </a:r>
            <a:r>
              <a:rPr lang="ko-KR" altLang="en-US" sz="1400" dirty="0" smtClean="0"/>
              <a:t>장바구니로 옮겨진 상품을 개수 변경이 가능하고 결제가 가능합니다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3-6 </a:t>
            </a:r>
            <a:r>
              <a:rPr lang="ko-KR" altLang="en-US" sz="1400" dirty="0" err="1" smtClean="0"/>
              <a:t>구매목록</a:t>
            </a:r>
            <a:r>
              <a:rPr lang="ko-KR" altLang="en-US" sz="1400" dirty="0" smtClean="0"/>
              <a:t> 회원이 구입한 목록을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날짜 별로 검색 할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반품 신청 기능이 있습니다 반품 신청 버튼을 클릭 시 버튼은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               disabled </a:t>
            </a:r>
            <a:r>
              <a:rPr lang="ko-KR" altLang="en-US" sz="1400" dirty="0" smtClean="0"/>
              <a:t>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3-7 </a:t>
            </a:r>
            <a:r>
              <a:rPr lang="ko-KR" altLang="en-US" sz="1400" dirty="0" smtClean="0"/>
              <a:t>회원정보수정 회원의 비밀번호와 이메일 그리고 성별을 수정할 수 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3-8 </a:t>
            </a:r>
            <a:r>
              <a:rPr lang="ko-KR" altLang="en-US" sz="1400" dirty="0" smtClean="0"/>
              <a:t>회원탈퇴 회원이 탈퇴하게 되면 데이터베이스에서 모두 삭제됩니다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01750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상품관리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체크박스 전체 선택을 누르면 화면처럼 나오게 됩니다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삭제를 누르면 삭제가 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18" y="1151486"/>
            <a:ext cx="7264364" cy="393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상담목록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삭제 및 상담완료 기능이 활성화 됩니다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상담완료 시 </a:t>
            </a:r>
            <a:r>
              <a:rPr lang="en-US" altLang="ko-KR" sz="2000" dirty="0" smtClean="0"/>
              <a:t>13</a:t>
            </a:r>
            <a:r>
              <a:rPr lang="ko-KR" altLang="en-US" sz="2000" dirty="0" smtClean="0"/>
              <a:t>번과 같이 아래로 내려가게 되고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삭제를 누르시면 삭제가 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539" y="1151486"/>
            <a:ext cx="7264366" cy="393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배송 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배송 관리 화면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검색 기능이 가능합니다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344" y="1238047"/>
            <a:ext cx="6944756" cy="37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-&gt; </a:t>
              </a:r>
              <a:r>
                <a:rPr lang="ko-KR" altLang="en-US" dirty="0">
                  <a:solidFill>
                    <a:schemeClr val="tx1"/>
                  </a:solidFill>
                </a:rPr>
                <a:t>배송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Td</a:t>
            </a:r>
            <a:r>
              <a:rPr lang="ko-KR" altLang="en-US" sz="2000" dirty="0" err="1" smtClean="0"/>
              <a:t>태크를</a:t>
            </a:r>
            <a:r>
              <a:rPr lang="ko-KR" altLang="en-US" sz="2000" dirty="0" smtClean="0"/>
              <a:t> 클릭 시 값을 받아 옵니다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배송 처리를 할 수 있습니다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286" y="1190348"/>
            <a:ext cx="7120872" cy="38571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286" y="4377613"/>
            <a:ext cx="7120872" cy="6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비밀번호 변</a:t>
              </a:r>
              <a:r>
                <a:rPr lang="ko-KR" altLang="en-US" dirty="0" smtClean="0"/>
                <a:t>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Admin </a:t>
            </a:r>
            <a:r>
              <a:rPr lang="ko-KR" altLang="en-US" sz="2000" dirty="0" smtClean="0"/>
              <a:t>비밀번호 변경하는 페이지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오른쪽에 로그아웃 버튼을 누르면 </a:t>
            </a:r>
            <a:r>
              <a:rPr lang="ko-KR" altLang="en-US" sz="2000" dirty="0" err="1" smtClean="0"/>
              <a:t>어드민</a:t>
            </a:r>
            <a:r>
              <a:rPr lang="ko-KR" altLang="en-US" sz="2000" dirty="0" smtClean="0"/>
              <a:t> 로그인 페이지로 넘어가게 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125" y="1161011"/>
            <a:ext cx="7229194" cy="39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 기술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00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/>
              <a:t>2. </a:t>
            </a:r>
            <a:r>
              <a:rPr lang="ko-KR" altLang="en-US" sz="2800" dirty="0" smtClean="0"/>
              <a:t>사용 기술</a:t>
            </a:r>
            <a:endParaRPr lang="ko-KR" altLang="en-US" sz="2800" dirty="0"/>
          </a:p>
        </p:txBody>
      </p:sp>
      <p:sp>
        <p:nvSpPr>
          <p:cNvPr id="2" name="직사각형 1"/>
          <p:cNvSpPr/>
          <p:nvPr/>
        </p:nvSpPr>
        <p:spPr>
          <a:xfrm>
            <a:off x="2370460" y="3326630"/>
            <a:ext cx="74510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Noto Sans KR"/>
              </a:rPr>
              <a:t>HTML/CSS, Javascript, </a:t>
            </a:r>
            <a:r>
              <a:rPr lang="en-US" altLang="ko-KR" sz="3200" b="1" dirty="0">
                <a:latin typeface="Noto Sans KR"/>
              </a:rPr>
              <a:t>PHP</a:t>
            </a:r>
            <a:r>
              <a:rPr lang="en-US" altLang="ko-KR" sz="3200" dirty="0">
                <a:latin typeface="Noto Sans KR"/>
              </a:rPr>
              <a:t>, MariaDB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792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데이터베이스 구조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22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353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3</a:t>
            </a:r>
            <a:r>
              <a:rPr lang="en-US" altLang="ko-KR" sz="2800" smtClean="0"/>
              <a:t>. </a:t>
            </a:r>
            <a:r>
              <a:rPr lang="ko-KR" altLang="en-US" sz="2800" dirty="0" smtClean="0"/>
              <a:t>데이터베이스 구조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256540" y="991215"/>
            <a:ext cx="11656060" cy="571438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51532"/>
            <a:ext cx="10363202" cy="529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4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소스 코드 구조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5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18969" y="169224"/>
            <a:ext cx="3322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2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관리자 기능 설명</a:t>
            </a:r>
            <a:endParaRPr lang="ko-KR" altLang="en-US" sz="2800" dirty="0"/>
          </a:p>
        </p:txBody>
      </p:sp>
      <p:sp>
        <p:nvSpPr>
          <p:cNvPr id="18" name="Google Shape;65;p14"/>
          <p:cNvSpPr txBox="1">
            <a:spLocks/>
          </p:cNvSpPr>
          <p:nvPr/>
        </p:nvSpPr>
        <p:spPr>
          <a:xfrm>
            <a:off x="944089" y="1522694"/>
            <a:ext cx="1015868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SzPts val="2100"/>
              <a:buNone/>
            </a:pPr>
            <a:endParaRPr lang="ko-KR" altLang="en-US" sz="2100" dirty="0"/>
          </a:p>
        </p:txBody>
      </p:sp>
      <p:sp>
        <p:nvSpPr>
          <p:cNvPr id="19" name="TextBox 18"/>
          <p:cNvSpPr txBox="1"/>
          <p:nvPr/>
        </p:nvSpPr>
        <p:spPr>
          <a:xfrm>
            <a:off x="414068" y="1371600"/>
            <a:ext cx="1123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관리자 로그인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로그아웃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비밀번호 변경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제품 검색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수정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다중 체크박스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상담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상담내용 확인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완료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dirty="0" smtClean="0"/>
              <a:t>배너 다중 추가 기능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글 수정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 </a:t>
            </a:r>
            <a:r>
              <a:rPr lang="ko-KR" altLang="en-US" sz="1400" dirty="0"/>
              <a:t>다중 </a:t>
            </a:r>
            <a:r>
              <a:rPr lang="ko-KR" altLang="en-US" sz="1400" dirty="0" smtClean="0"/>
              <a:t>체크박스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배송 관리 월 별로 검색기능  배송 현황 처리 기능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63674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모듈 구조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395411"/>
              </p:ext>
            </p:extLst>
          </p:nvPr>
        </p:nvGraphicFramePr>
        <p:xfrm>
          <a:off x="7640525" y="4814040"/>
          <a:ext cx="1190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3" name="포장기 셸 개체" showAsIcon="1" r:id="rId4" imgW="1190880" imgH="707400" progId="Package">
                  <p:embed/>
                </p:oleObj>
              </mc:Choice>
              <mc:Fallback>
                <p:oleObj name="포장기 셸 개체" showAsIcon="1" r:id="rId4" imgW="1190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40525" y="4814040"/>
                        <a:ext cx="11906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251187"/>
              </p:ext>
            </p:extLst>
          </p:nvPr>
        </p:nvGraphicFramePr>
        <p:xfrm>
          <a:off x="4064092" y="4814040"/>
          <a:ext cx="13477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4" name="포장기 셸 개체" showAsIcon="1" r:id="rId6" imgW="1347840" imgH="707400" progId="Package">
                  <p:embed/>
                </p:oleObj>
              </mc:Choice>
              <mc:Fallback>
                <p:oleObj name="포장기 셸 개체" showAsIcon="1" r:id="rId6" imgW="1347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64092" y="4814040"/>
                        <a:ext cx="13477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055252"/>
              </p:ext>
            </p:extLst>
          </p:nvPr>
        </p:nvGraphicFramePr>
        <p:xfrm>
          <a:off x="2967147" y="2352345"/>
          <a:ext cx="11382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5" name="포장기 셸 개체" showAsIcon="1" r:id="rId8" imgW="1138680" imgH="707400" progId="Package">
                  <p:embed/>
                </p:oleObj>
              </mc:Choice>
              <mc:Fallback>
                <p:oleObj name="포장기 셸 개체" showAsIcon="1" r:id="rId8" imgW="1138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67147" y="2352345"/>
                        <a:ext cx="11382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149235"/>
              </p:ext>
            </p:extLst>
          </p:nvPr>
        </p:nvGraphicFramePr>
        <p:xfrm>
          <a:off x="6630212" y="1035666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6" name="포장기 셸 개체" showAsIcon="1" r:id="rId10" imgW="628200" imgH="707400" progId="Package">
                  <p:embed/>
                </p:oleObj>
              </mc:Choice>
              <mc:Fallback>
                <p:oleObj name="포장기 셸 개체" showAsIcon="1" r:id="rId10" imgW="6282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30212" y="1035666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266983"/>
              </p:ext>
            </p:extLst>
          </p:nvPr>
        </p:nvGraphicFramePr>
        <p:xfrm>
          <a:off x="1386791" y="2351161"/>
          <a:ext cx="16351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7" name="포장기 셸 개체" showAsIcon="1" r:id="rId12" imgW="1635840" imgH="707400" progId="Package">
                  <p:embed/>
                </p:oleObj>
              </mc:Choice>
              <mc:Fallback>
                <p:oleObj name="포장기 셸 개체" showAsIcon="1" r:id="rId12" imgW="1635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86791" y="2351161"/>
                        <a:ext cx="16351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611269"/>
              </p:ext>
            </p:extLst>
          </p:nvPr>
        </p:nvGraphicFramePr>
        <p:xfrm>
          <a:off x="4074319" y="1035666"/>
          <a:ext cx="10461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8" name="포장기 셸 개체" showAsIcon="1" r:id="rId14" imgW="1046880" imgH="707400" progId="Package">
                  <p:embed/>
                </p:oleObj>
              </mc:Choice>
              <mc:Fallback>
                <p:oleObj name="포장기 셸 개체" showAsIcon="1" r:id="rId14" imgW="1046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74319" y="1035666"/>
                        <a:ext cx="10461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175714"/>
              </p:ext>
            </p:extLst>
          </p:nvPr>
        </p:nvGraphicFramePr>
        <p:xfrm>
          <a:off x="7548450" y="2377163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9" name="포장기 셸 개체" showAsIcon="1" r:id="rId16" imgW="1282680" imgH="707400" progId="Package">
                  <p:embed/>
                </p:oleObj>
              </mc:Choice>
              <mc:Fallback>
                <p:oleObj name="포장기 셸 개체" showAsIcon="1" r:id="rId16" imgW="1282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548450" y="2377163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758784"/>
              </p:ext>
            </p:extLst>
          </p:nvPr>
        </p:nvGraphicFramePr>
        <p:xfrm>
          <a:off x="6407962" y="2377164"/>
          <a:ext cx="10731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60" name="포장기 셸 개체" showAsIcon="1" r:id="rId18" imgW="1073160" imgH="707400" progId="Package">
                  <p:embed/>
                </p:oleObj>
              </mc:Choice>
              <mc:Fallback>
                <p:oleObj name="포장기 셸 개체" showAsIcon="1" r:id="rId18" imgW="10731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407962" y="2377164"/>
                        <a:ext cx="10731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837760"/>
              </p:ext>
            </p:extLst>
          </p:nvPr>
        </p:nvGraphicFramePr>
        <p:xfrm>
          <a:off x="5913932" y="4814040"/>
          <a:ext cx="19240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61" name="포장기 셸 개체" showAsIcon="1" r:id="rId20" imgW="1923840" imgH="707400" progId="Package">
                  <p:embed/>
                </p:oleObj>
              </mc:Choice>
              <mc:Fallback>
                <p:oleObj name="포장기 셸 개체" showAsIcon="1" r:id="rId20" imgW="1923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913932" y="4814040"/>
                        <a:ext cx="19240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430332"/>
              </p:ext>
            </p:extLst>
          </p:nvPr>
        </p:nvGraphicFramePr>
        <p:xfrm>
          <a:off x="-32877" y="4814043"/>
          <a:ext cx="17668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62" name="포장기 셸 개체" showAsIcon="1" r:id="rId22" imgW="1766880" imgH="707400" progId="Package">
                  <p:embed/>
                </p:oleObj>
              </mc:Choice>
              <mc:Fallback>
                <p:oleObj name="포장기 셸 개체" showAsIcon="1" r:id="rId22" imgW="1766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-32877" y="4814043"/>
                        <a:ext cx="17668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617"/>
              </p:ext>
            </p:extLst>
          </p:nvPr>
        </p:nvGraphicFramePr>
        <p:xfrm>
          <a:off x="4117559" y="2377164"/>
          <a:ext cx="11128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63" name="포장기 셸 개체" showAsIcon="1" r:id="rId24" imgW="1112400" imgH="707400" progId="Package">
                  <p:embed/>
                </p:oleObj>
              </mc:Choice>
              <mc:Fallback>
                <p:oleObj name="포장기 셸 개체" showAsIcon="1" r:id="rId24" imgW="1112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17559" y="2377164"/>
                        <a:ext cx="11128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896562"/>
              </p:ext>
            </p:extLst>
          </p:nvPr>
        </p:nvGraphicFramePr>
        <p:xfrm>
          <a:off x="9831450" y="2369448"/>
          <a:ext cx="15446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64" name="포장기 셸 개체" showAsIcon="1" r:id="rId26" imgW="1544400" imgH="707400" progId="Package">
                  <p:embed/>
                </p:oleObj>
              </mc:Choice>
              <mc:Fallback>
                <p:oleObj name="포장기 셸 개체" showAsIcon="1" r:id="rId26" imgW="1544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831450" y="2369448"/>
                        <a:ext cx="15446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389237"/>
              </p:ext>
            </p:extLst>
          </p:nvPr>
        </p:nvGraphicFramePr>
        <p:xfrm>
          <a:off x="8831150" y="4814040"/>
          <a:ext cx="11509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65" name="포장기 셸 개체" showAsIcon="1" r:id="rId28" imgW="1151640" imgH="707400" progId="Package">
                  <p:embed/>
                </p:oleObj>
              </mc:Choice>
              <mc:Fallback>
                <p:oleObj name="포장기 셸 개체" showAsIcon="1" r:id="rId28" imgW="11516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831150" y="4814040"/>
                        <a:ext cx="11509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904137"/>
              </p:ext>
            </p:extLst>
          </p:nvPr>
        </p:nvGraphicFramePr>
        <p:xfrm>
          <a:off x="150035" y="2342017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66" name="포장기 셸 개체" showAsIcon="1" r:id="rId30" imgW="1282680" imgH="707400" progId="Package">
                  <p:embed/>
                </p:oleObj>
              </mc:Choice>
              <mc:Fallback>
                <p:oleObj name="포장기 셸 개체" showAsIcon="1" r:id="rId30" imgW="1282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0035" y="2342017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949735"/>
              </p:ext>
            </p:extLst>
          </p:nvPr>
        </p:nvGraphicFramePr>
        <p:xfrm>
          <a:off x="8747981" y="2362058"/>
          <a:ext cx="11255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67" name="포장기 셸 개체" showAsIcon="1" r:id="rId32" imgW="1125360" imgH="707400" progId="Package">
                  <p:embed/>
                </p:oleObj>
              </mc:Choice>
              <mc:Fallback>
                <p:oleObj name="포장기 셸 개체" showAsIcon="1" r:id="rId32" imgW="1125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747981" y="2362058"/>
                        <a:ext cx="11255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279209"/>
              </p:ext>
            </p:extLst>
          </p:nvPr>
        </p:nvGraphicFramePr>
        <p:xfrm>
          <a:off x="1584811" y="4814042"/>
          <a:ext cx="13477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68" name="포장기 셸 개체" showAsIcon="1" r:id="rId34" imgW="1347840" imgH="707400" progId="Package">
                  <p:embed/>
                </p:oleObj>
              </mc:Choice>
              <mc:Fallback>
                <p:oleObj name="포장기 셸 개체" showAsIcon="1" r:id="rId34" imgW="1347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4811" y="4814042"/>
                        <a:ext cx="13477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539149"/>
              </p:ext>
            </p:extLst>
          </p:nvPr>
        </p:nvGraphicFramePr>
        <p:xfrm>
          <a:off x="2766682" y="4814040"/>
          <a:ext cx="14525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69" name="포장기 셸 개체" showAsIcon="1" r:id="rId36" imgW="1452600" imgH="707400" progId="Package">
                  <p:embed/>
                </p:oleObj>
              </mc:Choice>
              <mc:Fallback>
                <p:oleObj name="포장기 셸 개체" showAsIcon="1" r:id="rId36" imgW="14526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766682" y="4814040"/>
                        <a:ext cx="14525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직선 화살표 연결선 32"/>
          <p:cNvCxnSpPr/>
          <p:nvPr/>
        </p:nvCxnSpPr>
        <p:spPr>
          <a:xfrm>
            <a:off x="4854996" y="1260963"/>
            <a:ext cx="17752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7" idx="2"/>
          </p:cNvCxnSpPr>
          <p:nvPr/>
        </p:nvCxnSpPr>
        <p:spPr>
          <a:xfrm rot="5400000" flipH="1" flipV="1">
            <a:off x="2393096" y="-335066"/>
            <a:ext cx="1783397" cy="4986820"/>
          </a:xfrm>
          <a:prstGeom prst="bentConnector4">
            <a:avLst>
              <a:gd name="adj1" fmla="val -12818"/>
              <a:gd name="adj2" fmla="val 10007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2212848" y="3040136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 flipV="1">
            <a:off x="3536266" y="3038440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4673978" y="3038439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5400000" flipH="1">
            <a:off x="7296882" y="-257714"/>
            <a:ext cx="1788211" cy="4825564"/>
          </a:xfrm>
          <a:prstGeom prst="bentConnector4">
            <a:avLst>
              <a:gd name="adj1" fmla="val -12784"/>
              <a:gd name="adj2" fmla="val 999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 flipV="1">
            <a:off x="6973640" y="3030464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 flipV="1">
            <a:off x="8216072" y="3030464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9310750" y="3039576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20" idx="2"/>
          </p:cNvCxnSpPr>
          <p:nvPr/>
        </p:nvCxnSpPr>
        <p:spPr>
          <a:xfrm rot="5400000" flipH="1" flipV="1">
            <a:off x="1203234" y="940578"/>
            <a:ext cx="4228823" cy="4934158"/>
          </a:xfrm>
          <a:prstGeom prst="bentConnector4">
            <a:avLst>
              <a:gd name="adj1" fmla="val -5406"/>
              <a:gd name="adj2" fmla="val 10003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flipH="1" flipV="1">
            <a:off x="2270569" y="5511821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H="1" flipV="1">
            <a:off x="3471109" y="5511104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 flipV="1">
            <a:off x="4737986" y="5522065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25" idx="2"/>
          </p:cNvCxnSpPr>
          <p:nvPr/>
        </p:nvCxnSpPr>
        <p:spPr>
          <a:xfrm rot="5400000" flipH="1">
            <a:off x="5481261" y="1596707"/>
            <a:ext cx="4228820" cy="3621896"/>
          </a:xfrm>
          <a:prstGeom prst="bentConnector3">
            <a:avLst>
              <a:gd name="adj1" fmla="val -540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 flipV="1">
            <a:off x="6969544" y="5522065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H="1" flipV="1">
            <a:off x="8235837" y="5533632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579797" y="1789835"/>
            <a:ext cx="209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주 기능들이 이 안에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들어갑니다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346545" y="1092680"/>
            <a:ext cx="4252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ProDAO</a:t>
            </a:r>
            <a:r>
              <a:rPr lang="ko-KR" altLang="en-US" sz="1200" dirty="0" err="1">
                <a:solidFill>
                  <a:schemeClr val="bg1"/>
                </a:solidFill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상속받음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en-US" altLang="ko-KR" sz="1200" dirty="0" smtClean="0">
                <a:solidFill>
                  <a:schemeClr val="bg1"/>
                </a:solidFill>
              </a:rPr>
              <a:t>SignIn() id</a:t>
            </a:r>
            <a:r>
              <a:rPr lang="ko-KR" altLang="en-US" sz="1200" dirty="0" smtClean="0">
                <a:solidFill>
                  <a:schemeClr val="bg1"/>
                </a:solidFill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</a:rPr>
              <a:t>pw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1200" dirty="0" smtClean="0">
                <a:solidFill>
                  <a:schemeClr val="bg1"/>
                </a:solidFill>
              </a:rPr>
              <a:t> 받는다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PasswordVerify() id</a:t>
            </a:r>
            <a:r>
              <a:rPr lang="ko-KR" altLang="en-US" sz="1200" dirty="0" smtClean="0">
                <a:solidFill>
                  <a:schemeClr val="bg1"/>
                </a:solidFill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</a:rPr>
              <a:t>pw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1200" dirty="0" smtClean="0">
                <a:solidFill>
                  <a:schemeClr val="bg1"/>
                </a:solidFill>
              </a:rPr>
              <a:t> 받아 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InternalIP() ip</a:t>
            </a:r>
            <a:r>
              <a:rPr lang="ko-KR" altLang="en-US" sz="1200" dirty="0" smtClean="0">
                <a:solidFill>
                  <a:schemeClr val="bg1"/>
                </a:solidFill>
              </a:rPr>
              <a:t> 검사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일치하면 로그인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-247628" y="3385131"/>
            <a:ext cx="209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Get</a:t>
            </a:r>
            <a:r>
              <a:rPr lang="ko-KR" altLang="en-US" sz="1200" dirty="0" smtClean="0">
                <a:solidFill>
                  <a:schemeClr val="bg1"/>
                </a:solidFill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</a:rPr>
              <a:t>Post </a:t>
            </a:r>
            <a:r>
              <a:rPr lang="ko-KR" altLang="en-US" sz="1200" dirty="0" smtClean="0">
                <a:solidFill>
                  <a:schemeClr val="bg1"/>
                </a:solidFill>
              </a:rPr>
              <a:t>정의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383928" y="3378686"/>
            <a:ext cx="154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회원의 상담 신청 했을 시 카운트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821464" y="3387726"/>
            <a:ext cx="1545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45450" y="3316559"/>
            <a:ext cx="1903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회원 </a:t>
            </a:r>
            <a:r>
              <a:rPr lang="ko-KR" altLang="en-US" sz="1200" dirty="0" smtClean="0">
                <a:solidFill>
                  <a:schemeClr val="bg1"/>
                </a:solidFill>
              </a:rPr>
              <a:t>탈퇴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회원번호찾기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982512" y="3332175"/>
            <a:ext cx="1903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Member -&gt;mysqli </a:t>
            </a:r>
            <a:r>
              <a:rPr lang="ko-KR" altLang="en-US" sz="1200" dirty="0" smtClean="0">
                <a:solidFill>
                  <a:schemeClr val="bg1"/>
                </a:solidFill>
              </a:rPr>
              <a:t>사용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세션변수</a:t>
            </a:r>
            <a:r>
              <a:rPr lang="ko-KR" altLang="en-US" sz="1200" dirty="0" smtClean="0">
                <a:solidFill>
                  <a:schemeClr val="bg1"/>
                </a:solidFill>
              </a:rPr>
              <a:t> 시작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343613" y="3317994"/>
            <a:ext cx="172096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Table</a:t>
            </a:r>
            <a:r>
              <a:rPr lang="ko-KR" altLang="en-US" sz="1100" dirty="0">
                <a:solidFill>
                  <a:schemeClr val="bg1"/>
                </a:solidFill>
              </a:rPr>
              <a:t>이름과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Fname</a:t>
            </a:r>
            <a:r>
              <a:rPr lang="ko-KR" altLang="en-US" sz="1100" dirty="0" smtClean="0">
                <a:solidFill>
                  <a:schemeClr val="bg1"/>
                </a:solidFill>
              </a:rPr>
              <a:t>정의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Fdate</a:t>
            </a:r>
            <a:r>
              <a:rPr lang="ko-KR" altLang="en-US" sz="1100" dirty="0" smtClean="0">
                <a:solidFill>
                  <a:schemeClr val="bg1"/>
                </a:solidFill>
              </a:rPr>
              <a:t>정의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Fdir = </a:t>
            </a:r>
            <a:r>
              <a:rPr lang="ko-KR" altLang="en-US" sz="1100" dirty="0" err="1">
                <a:solidFill>
                  <a:schemeClr val="bg1"/>
                </a:solidFill>
              </a:rPr>
              <a:t>파일경로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8450265" y="3324480"/>
            <a:ext cx="17209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Paygo</a:t>
            </a:r>
            <a:r>
              <a:rPr lang="ko-KR" altLang="en-US" sz="1100" dirty="0" smtClean="0">
                <a:solidFill>
                  <a:schemeClr val="bg1"/>
                </a:solidFill>
              </a:rPr>
              <a:t>테이블 정보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Puhistory </a:t>
            </a:r>
            <a:r>
              <a:rPr lang="ko-KR" altLang="en-US" sz="1100" dirty="0" smtClean="0">
                <a:solidFill>
                  <a:schemeClr val="bg1"/>
                </a:solidFill>
              </a:rPr>
              <a:t>정보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회원 배송 카운트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831450" y="3327539"/>
            <a:ext cx="1545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</a:t>
            </a:r>
            <a:r>
              <a:rPr lang="en-US" altLang="ko-KR" sz="1200" dirty="0">
                <a:solidFill>
                  <a:schemeClr val="bg1"/>
                </a:solidFill>
              </a:rPr>
              <a:t>id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1285" y="5818408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450129" y="5825214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755648" y="5824497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083798" y="5824496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104461" y="5824809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443132" y="5824497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8770911" y="5824497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8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모듈 구조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604718"/>
              </p:ext>
            </p:extLst>
          </p:nvPr>
        </p:nvGraphicFramePr>
        <p:xfrm>
          <a:off x="5612885" y="1305216"/>
          <a:ext cx="9556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5" name="포장기 셸 개체" showAsIcon="1" r:id="rId4" imgW="955440" imgH="707400" progId="Package">
                  <p:embed/>
                </p:oleObj>
              </mc:Choice>
              <mc:Fallback>
                <p:oleObj name="포장기 셸 개체" showAsIcon="1" r:id="rId4" imgW="9554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12885" y="1305216"/>
                        <a:ext cx="9556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15190"/>
              </p:ext>
            </p:extLst>
          </p:nvPr>
        </p:nvGraphicFramePr>
        <p:xfrm>
          <a:off x="8423086" y="2588894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6" name="포장기 셸 개체" showAsIcon="1" r:id="rId6" imgW="628200" imgH="707400" progId="Package">
                  <p:embed/>
                </p:oleObj>
              </mc:Choice>
              <mc:Fallback>
                <p:oleObj name="포장기 셸 개체" showAsIcon="1" r:id="rId6" imgW="6282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23086" y="2588894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795301"/>
              </p:ext>
            </p:extLst>
          </p:nvPr>
        </p:nvGraphicFramePr>
        <p:xfrm>
          <a:off x="2870852" y="258889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7" name="포장기 셸 개체" showAsIcon="1" r:id="rId8" imgW="1400400" imgH="707400" progId="Package">
                  <p:embed/>
                </p:oleObj>
              </mc:Choice>
              <mc:Fallback>
                <p:oleObj name="포장기 셸 개체" showAsIcon="1" r:id="rId8" imgW="1400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70852" y="258889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꺾인 연결선 16"/>
          <p:cNvCxnSpPr>
            <a:endCxn id="2" idx="2"/>
          </p:cNvCxnSpPr>
          <p:nvPr/>
        </p:nvCxnSpPr>
        <p:spPr>
          <a:xfrm flipV="1">
            <a:off x="4271027" y="2013241"/>
            <a:ext cx="1819695" cy="929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4" idx="1"/>
            <a:endCxn id="2" idx="2"/>
          </p:cNvCxnSpPr>
          <p:nvPr/>
        </p:nvCxnSpPr>
        <p:spPr>
          <a:xfrm rot="10800000">
            <a:off x="6090722" y="2013242"/>
            <a:ext cx="2332364" cy="929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409494" y="1417482"/>
            <a:ext cx="402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관리자만 접근 가능한 모듈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signedIn()</a:t>
            </a:r>
            <a:r>
              <a:rPr lang="ko-KR" altLang="en-US" sz="1200" dirty="0" smtClean="0">
                <a:solidFill>
                  <a:schemeClr val="bg1"/>
                </a:solidFill>
              </a:rPr>
              <a:t>함수 사용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접속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아이피와</a:t>
            </a:r>
            <a:r>
              <a:rPr lang="ko-KR" altLang="en-US" sz="1200" dirty="0" smtClean="0">
                <a:solidFill>
                  <a:schemeClr val="bg1"/>
                </a:solidFill>
              </a:rPr>
              <a:t> 지정한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아이피가</a:t>
            </a:r>
            <a:r>
              <a:rPr lang="ko-KR" altLang="en-US" sz="1200" dirty="0" smtClean="0">
                <a:solidFill>
                  <a:schemeClr val="bg1"/>
                </a:solidFill>
              </a:rPr>
              <a:t> 같지 않으면 접속 불가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256904" y="3321524"/>
            <a:ext cx="4252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ProDAO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1200" dirty="0" smtClean="0">
                <a:solidFill>
                  <a:schemeClr val="bg1"/>
                </a:solidFill>
              </a:rPr>
              <a:t> 상속받음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기능과 비밀번호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해쉬</a:t>
            </a:r>
            <a:r>
              <a:rPr lang="ko-KR" altLang="en-US" sz="1200" dirty="0" smtClean="0">
                <a:solidFill>
                  <a:schemeClr val="bg1"/>
                </a:solidFill>
              </a:rPr>
              <a:t> 값으로 만드는 기능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그걸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복호화</a:t>
            </a:r>
            <a:r>
              <a:rPr lang="ko-KR" altLang="en-US" sz="1200" dirty="0" smtClean="0">
                <a:solidFill>
                  <a:schemeClr val="bg1"/>
                </a:solidFill>
              </a:rPr>
              <a:t> 하여 비교한 다음 로그인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정해놓은 </a:t>
            </a:r>
            <a:r>
              <a:rPr lang="en-US" altLang="ko-KR" sz="1200" dirty="0" smtClean="0">
                <a:solidFill>
                  <a:schemeClr val="bg1"/>
                </a:solidFill>
              </a:rPr>
              <a:t>ip</a:t>
            </a:r>
            <a:r>
              <a:rPr lang="ko-KR" altLang="en-US" sz="1200" dirty="0" smtClean="0">
                <a:solidFill>
                  <a:schemeClr val="bg1"/>
                </a:solidFill>
              </a:rPr>
              <a:t>가 아니면 관리자 페이지 접속 불가 기능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Ip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1200" dirty="0" smtClean="0">
                <a:solidFill>
                  <a:schemeClr val="bg1"/>
                </a:solidFill>
              </a:rPr>
              <a:t> 비교하여 접속을 막음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38610" y="3433094"/>
            <a:ext cx="4252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userGoNow() header</a:t>
            </a:r>
            <a:r>
              <a:rPr lang="ko-KR" altLang="en-US" sz="1200" dirty="0" smtClean="0">
                <a:solidFill>
                  <a:schemeClr val="bg1"/>
                </a:solidFill>
              </a:rPr>
              <a:t>함수를  정의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userGoto() alert</a:t>
            </a:r>
            <a:r>
              <a:rPr lang="ko-KR" altLang="en-US" sz="1200" dirty="0" smtClean="0">
                <a:solidFill>
                  <a:schemeClr val="bg1"/>
                </a:solidFill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</a:rPr>
              <a:t>history.back </a:t>
            </a:r>
            <a:r>
              <a:rPr lang="ko-KR" altLang="en-US" sz="1200" dirty="0" smtClean="0">
                <a:solidFill>
                  <a:schemeClr val="bg1"/>
                </a:solidFill>
              </a:rPr>
              <a:t>을 합쳐서 정의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userGoto() -&gt;url</a:t>
            </a:r>
            <a:r>
              <a:rPr lang="ko-KR" altLang="en-US" sz="1200" dirty="0" smtClean="0">
                <a:solidFill>
                  <a:schemeClr val="bg1"/>
                </a:solidFill>
              </a:rPr>
              <a:t>이 </a:t>
            </a:r>
            <a:r>
              <a:rPr lang="en-US" altLang="ko-KR" sz="1200" dirty="0" smtClean="0">
                <a:solidFill>
                  <a:schemeClr val="bg1"/>
                </a:solidFill>
              </a:rPr>
              <a:t>‘’ </a:t>
            </a:r>
            <a:r>
              <a:rPr lang="ko-KR" altLang="en-US" sz="1200" dirty="0" smtClean="0">
                <a:solidFill>
                  <a:schemeClr val="bg1"/>
                </a:solidFill>
              </a:rPr>
              <a:t>면 </a:t>
            </a:r>
            <a:r>
              <a:rPr lang="en-US" altLang="ko-KR" sz="1200" dirty="0" smtClean="0">
                <a:solidFill>
                  <a:schemeClr val="bg1"/>
                </a:solidFill>
              </a:rPr>
              <a:t>history.back</a:t>
            </a:r>
            <a:r>
              <a:rPr lang="ko-KR" altLang="en-US" sz="1200" dirty="0" smtClean="0">
                <a:solidFill>
                  <a:schemeClr val="bg1"/>
                </a:solidFill>
              </a:rPr>
              <a:t>실행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Url</a:t>
            </a:r>
            <a:r>
              <a:rPr lang="ko-KR" altLang="en-US" sz="1200" dirty="0" smtClean="0">
                <a:solidFill>
                  <a:schemeClr val="bg1"/>
                </a:solidFill>
              </a:rPr>
              <a:t>이 있으면 </a:t>
            </a:r>
            <a:r>
              <a:rPr lang="en-US" altLang="ko-KR" sz="1200" dirty="0">
                <a:solidFill>
                  <a:schemeClr val="bg1"/>
                </a:solidFill>
              </a:rPr>
              <a:t>location.href=\''.$url</a:t>
            </a:r>
            <a:r>
              <a:rPr lang="en-US" altLang="ko-KR" sz="1200" dirty="0" smtClean="0">
                <a:solidFill>
                  <a:schemeClr val="bg1"/>
                </a:solidFill>
              </a:rPr>
              <a:t>.'\'; </a:t>
            </a:r>
            <a:r>
              <a:rPr lang="ko-KR" altLang="en-US" sz="1200" dirty="0" smtClean="0">
                <a:solidFill>
                  <a:schemeClr val="bg1"/>
                </a:solidFill>
              </a:rPr>
              <a:t>실행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286014"/>
              </p:ext>
            </p:extLst>
          </p:nvPr>
        </p:nvGraphicFramePr>
        <p:xfrm>
          <a:off x="3099451" y="4540586"/>
          <a:ext cx="942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8" name="포장기 셸 개체" showAsIcon="1" r:id="rId10" imgW="942480" imgH="707400" progId="Package">
                  <p:embed/>
                </p:oleObj>
              </mc:Choice>
              <mc:Fallback>
                <p:oleObj name="포장기 셸 개체" showAsIcon="1" r:id="rId10" imgW="9424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99451" y="4540586"/>
                        <a:ext cx="942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691961" y="5377005"/>
            <a:ext cx="4252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startsWith()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endsWith()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문자열 검사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: reference: https://jhrun.tistory.com/179 [JHRunning]</a:t>
            </a:r>
          </a:p>
        </p:txBody>
      </p:sp>
      <p:cxnSp>
        <p:nvCxnSpPr>
          <p:cNvPr id="8" name="꺾인 연결선 7"/>
          <p:cNvCxnSpPr>
            <a:stCxn id="3" idx="3"/>
          </p:cNvCxnSpPr>
          <p:nvPr/>
        </p:nvCxnSpPr>
        <p:spPr>
          <a:xfrm flipV="1">
            <a:off x="4042426" y="2013240"/>
            <a:ext cx="2048296" cy="2881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428208"/>
              </p:ext>
            </p:extLst>
          </p:nvPr>
        </p:nvGraphicFramePr>
        <p:xfrm>
          <a:off x="197263" y="1145394"/>
          <a:ext cx="10461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7" name="포장기 셸 개체" showAsIcon="1" r:id="rId4" imgW="1046880" imgH="707400" progId="Package">
                  <p:embed/>
                </p:oleObj>
              </mc:Choice>
              <mc:Fallback>
                <p:oleObj name="포장기 셸 개체" showAsIcon="1" r:id="rId4" imgW="1046880" imgH="707400" progId="Package">
                  <p:embed/>
                  <p:pic>
                    <p:nvPicPr>
                      <p:cNvPr id="13" name="개체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263" y="1145394"/>
                        <a:ext cx="10461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321720" y="1145394"/>
            <a:ext cx="82794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openDB() : </a:t>
            </a:r>
            <a:r>
              <a:rPr lang="ko-KR" altLang="en-US" sz="1200" dirty="0" smtClean="0">
                <a:solidFill>
                  <a:schemeClr val="bg1"/>
                </a:solidFill>
              </a:rPr>
              <a:t>데이터베이스 정의</a:t>
            </a: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			</a:t>
            </a:r>
            <a:r>
              <a:rPr lang="en-US" altLang="ko-KR" sz="1200" dirty="0" smtClean="0">
                <a:solidFill>
                  <a:schemeClr val="bg1"/>
                </a:solidFill>
              </a:rPr>
              <a:t>16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en-US" altLang="ko-KR" sz="1200" dirty="0" smtClean="0">
                <a:solidFill>
                  <a:schemeClr val="bg1"/>
                </a:solidFill>
              </a:rPr>
              <a:t>User_delivery() </a:t>
            </a:r>
            <a:r>
              <a:rPr lang="ko-KR" altLang="en-US" sz="1200" dirty="0" smtClean="0">
                <a:solidFill>
                  <a:schemeClr val="bg1"/>
                </a:solidFill>
              </a:rPr>
              <a:t>배송 현황 설정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SelectAll() </a:t>
            </a:r>
            <a:r>
              <a:rPr lang="ko-KR" altLang="en-US" sz="1200" dirty="0" smtClean="0">
                <a:solidFill>
                  <a:schemeClr val="bg1"/>
                </a:solidFill>
              </a:rPr>
              <a:t>제품 출력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SelectId() </a:t>
            </a:r>
            <a:r>
              <a:rPr lang="ko-KR" altLang="en-US" sz="1200" dirty="0" smtClean="0">
                <a:solidFill>
                  <a:schemeClr val="bg1"/>
                </a:solidFill>
              </a:rPr>
              <a:t>제품 아이디 값 찾기</a:t>
            </a:r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</a:rPr>
              <a:t>수정에 또는 삭제에 쓰임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</a:rPr>
              <a:t>Upload() </a:t>
            </a:r>
            <a:r>
              <a:rPr lang="ko-KR" altLang="en-US" sz="1200" dirty="0" smtClean="0">
                <a:solidFill>
                  <a:schemeClr val="bg1"/>
                </a:solidFill>
              </a:rPr>
              <a:t>갤러리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상담 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</a:rPr>
              <a:t>제품 추가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Delete() </a:t>
            </a:r>
            <a:r>
              <a:rPr lang="ko-KR" altLang="en-US" sz="1200" dirty="0" smtClean="0">
                <a:solidFill>
                  <a:schemeClr val="bg1"/>
                </a:solidFill>
              </a:rPr>
              <a:t>제품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배너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상담</a:t>
            </a:r>
            <a:r>
              <a:rPr lang="en-US" altLang="ko-KR" sz="1200" dirty="0" smtClean="0">
                <a:solidFill>
                  <a:schemeClr val="bg1"/>
                </a:solidFill>
              </a:rPr>
              <a:t>,  </a:t>
            </a:r>
            <a:r>
              <a:rPr lang="ko-KR" altLang="en-US" sz="1200" dirty="0" smtClean="0">
                <a:solidFill>
                  <a:schemeClr val="bg1"/>
                </a:solidFill>
              </a:rPr>
              <a:t>파일 삭제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Modify() </a:t>
            </a:r>
            <a:r>
              <a:rPr lang="ko-KR" altLang="en-US" sz="1200" dirty="0">
                <a:solidFill>
                  <a:schemeClr val="bg1"/>
                </a:solidFill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갤러리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컨설팅 수정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SelectPageLength()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페이지네이션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SelectPageList() </a:t>
            </a:r>
            <a:r>
              <a:rPr lang="ko-KR" altLang="en-US" sz="1200" dirty="0" smtClean="0">
                <a:solidFill>
                  <a:schemeClr val="bg1"/>
                </a:solidFill>
              </a:rPr>
              <a:t>페이지 리스트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SelectGallery() </a:t>
            </a:r>
            <a:r>
              <a:rPr lang="ko-KR" altLang="en-US" sz="1200" dirty="0" smtClean="0">
                <a:solidFill>
                  <a:schemeClr val="bg1"/>
                </a:solidFill>
              </a:rPr>
              <a:t>갤러리 출력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fileUploader() </a:t>
            </a:r>
            <a:r>
              <a:rPr lang="ko-KR" altLang="en-US" sz="1200" dirty="0">
                <a:solidFill>
                  <a:schemeClr val="bg1"/>
                </a:solidFill>
              </a:rPr>
              <a:t>갤</a:t>
            </a:r>
            <a:r>
              <a:rPr lang="ko-KR" altLang="en-US" sz="1200" dirty="0" smtClean="0">
                <a:solidFill>
                  <a:schemeClr val="bg1"/>
                </a:solidFill>
              </a:rPr>
              <a:t>러리 파일 업로드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SelectHistory() </a:t>
            </a:r>
            <a:r>
              <a:rPr lang="ko-KR" altLang="en-US" sz="1200" dirty="0" smtClean="0">
                <a:solidFill>
                  <a:schemeClr val="bg1"/>
                </a:solidFill>
              </a:rPr>
              <a:t>구매 목록 출력 및 검색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Gohistory() </a:t>
            </a:r>
            <a:r>
              <a:rPr lang="ko-KR" altLang="en-US" sz="1200" dirty="0" smtClean="0">
                <a:solidFill>
                  <a:schemeClr val="bg1"/>
                </a:solidFill>
              </a:rPr>
              <a:t>구매 목록 추가</a:t>
            </a:r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</a:rPr>
              <a:t>건수별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UserSelectAll() </a:t>
            </a:r>
            <a:r>
              <a:rPr lang="ko-KR" altLang="en-US" sz="1200" dirty="0" smtClean="0">
                <a:solidFill>
                  <a:schemeClr val="bg1"/>
                </a:solidFill>
              </a:rPr>
              <a:t>회원등급 지정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Admin_delivery() 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관리자 배송 현황 설정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823707"/>
              </p:ext>
            </p:extLst>
          </p:nvPr>
        </p:nvGraphicFramePr>
        <p:xfrm>
          <a:off x="6048900" y="2864292"/>
          <a:ext cx="6667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8" name="포장기 셸 개체" showAsIcon="1" r:id="rId6" imgW="667440" imgH="707400" progId="Package">
                  <p:embed/>
                </p:oleObj>
              </mc:Choice>
              <mc:Fallback>
                <p:oleObj name="포장기 셸 개체" showAsIcon="1" r:id="rId6" imgW="6674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48900" y="2864292"/>
                        <a:ext cx="6667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651381"/>
              </p:ext>
            </p:extLst>
          </p:nvPr>
        </p:nvGraphicFramePr>
        <p:xfrm>
          <a:off x="5760769" y="1644499"/>
          <a:ext cx="124301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9" name="포장기 셸 개체" showAsIcon="1" r:id="rId8" imgW="1243440" imgH="707400" progId="Package">
                  <p:embed/>
                </p:oleObj>
              </mc:Choice>
              <mc:Fallback>
                <p:oleObj name="포장기 셸 개체" showAsIcon="1" r:id="rId8" imgW="12434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60769" y="1644499"/>
                        <a:ext cx="124301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138239"/>
              </p:ext>
            </p:extLst>
          </p:nvPr>
        </p:nvGraphicFramePr>
        <p:xfrm>
          <a:off x="5677573" y="4201772"/>
          <a:ext cx="1412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0" name="포장기 셸 개체" showAsIcon="1" r:id="rId10" imgW="1413360" imgH="707400" progId="Package">
                  <p:embed/>
                </p:oleObj>
              </mc:Choice>
              <mc:Fallback>
                <p:oleObj name="포장기 셸 개체" showAsIcon="1" r:id="rId10" imgW="1413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77573" y="4201772"/>
                        <a:ext cx="1412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862578"/>
              </p:ext>
            </p:extLst>
          </p:nvPr>
        </p:nvGraphicFramePr>
        <p:xfrm>
          <a:off x="7534238" y="4201772"/>
          <a:ext cx="13350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1" name="포장기 셸 개체" showAsIcon="1" r:id="rId12" imgW="1334880" imgH="707400" progId="Package">
                  <p:embed/>
                </p:oleObj>
              </mc:Choice>
              <mc:Fallback>
                <p:oleObj name="포장기 셸 개체" showAsIcon="1" r:id="rId12" imgW="1334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34238" y="4201772"/>
                        <a:ext cx="13350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537377"/>
              </p:ext>
            </p:extLst>
          </p:nvPr>
        </p:nvGraphicFramePr>
        <p:xfrm>
          <a:off x="9265909" y="4201772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2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265909" y="4201772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049818" y="1601413"/>
            <a:ext cx="4683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Admin_list</a:t>
            </a:r>
            <a:r>
              <a:rPr lang="ko-KR" altLang="en-US" sz="1200" dirty="0" smtClean="0">
                <a:solidFill>
                  <a:schemeClr val="bg1"/>
                </a:solidFill>
              </a:rPr>
              <a:t>에서 제품 선택할 때 사용되는 체크박스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31179" y="4858137"/>
            <a:ext cx="1902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admin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user </a:t>
            </a:r>
            <a:r>
              <a:rPr lang="ko-KR" altLang="en-US" sz="1200" dirty="0" smtClean="0">
                <a:solidFill>
                  <a:schemeClr val="bg1"/>
                </a:solidFill>
              </a:rPr>
              <a:t>메뉴가 들어가 있음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>
            <a:stCxn id="5" idx="3"/>
            <a:endCxn id="6" idx="1"/>
          </p:cNvCxnSpPr>
          <p:nvPr/>
        </p:nvCxnSpPr>
        <p:spPr>
          <a:xfrm>
            <a:off x="8869326" y="4555784"/>
            <a:ext cx="396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4" idx="3"/>
            <a:endCxn id="5" idx="1"/>
          </p:cNvCxnSpPr>
          <p:nvPr/>
        </p:nvCxnSpPr>
        <p:spPr>
          <a:xfrm>
            <a:off x="7090448" y="4555784"/>
            <a:ext cx="443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39163" y="4858137"/>
            <a:ext cx="1902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 head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5493" y="4855971"/>
            <a:ext cx="19028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Userpage()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Adminpage()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현재 </a:t>
            </a:r>
            <a:r>
              <a:rPr lang="ko-KR" altLang="en-US" sz="1200" dirty="0" err="1">
                <a:solidFill>
                  <a:schemeClr val="bg1"/>
                </a:solidFill>
              </a:rPr>
              <a:t>서버상의</a:t>
            </a:r>
            <a:r>
              <a:rPr lang="ko-KR" altLang="en-US" sz="1200" dirty="0">
                <a:solidFill>
                  <a:schemeClr val="bg1"/>
                </a:solidFill>
              </a:rPr>
              <a:t> 위치와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실행되고 있는 파일 위치가 같으면  </a:t>
            </a:r>
            <a:r>
              <a:rPr lang="en-US" altLang="ko-KR" sz="1200" dirty="0">
                <a:solidFill>
                  <a:schemeClr val="bg1"/>
                </a:solidFill>
              </a:rPr>
              <a:t>foreach</a:t>
            </a:r>
            <a:r>
              <a:rPr lang="ko-KR" altLang="en-US" sz="1200" dirty="0">
                <a:solidFill>
                  <a:schemeClr val="bg1"/>
                </a:solidFill>
              </a:rPr>
              <a:t>로 </a:t>
            </a:r>
            <a:r>
              <a:rPr lang="ko-KR" altLang="en-US" sz="1200" dirty="0" err="1">
                <a:solidFill>
                  <a:schemeClr val="bg1"/>
                </a:solidFill>
              </a:rPr>
              <a:t>뽑아줌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48855" y="2986265"/>
            <a:ext cx="1902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If</a:t>
            </a:r>
            <a:r>
              <a:rPr lang="ko-KR" altLang="en-US" sz="1200" dirty="0" smtClean="0">
                <a:solidFill>
                  <a:schemeClr val="bg1"/>
                </a:solidFill>
              </a:rPr>
              <a:t>로 카테고리를 검사하여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정의 해놓은 것을 실행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모듈 구조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8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User_page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126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993673"/>
              </p:ext>
            </p:extLst>
          </p:nvPr>
        </p:nvGraphicFramePr>
        <p:xfrm>
          <a:off x="5673333" y="2616200"/>
          <a:ext cx="8509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5" name="포장기 셸 개체" showAsIcon="1" r:id="rId4" imgW="850680" imgH="707400" progId="Package">
                  <p:embed/>
                </p:oleObj>
              </mc:Choice>
              <mc:Fallback>
                <p:oleObj name="포장기 셸 개체" showAsIcon="1" r:id="rId4" imgW="850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3333" y="2616200"/>
                        <a:ext cx="8509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52991"/>
              </p:ext>
            </p:extLst>
          </p:nvPr>
        </p:nvGraphicFramePr>
        <p:xfrm>
          <a:off x="5426411" y="4293747"/>
          <a:ext cx="14398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6" name="포장기 셸 개체" showAsIcon="1" r:id="rId6" imgW="1439640" imgH="707400" progId="Package">
                  <p:embed/>
                </p:oleObj>
              </mc:Choice>
              <mc:Fallback>
                <p:oleObj name="포장기 셸 개체" showAsIcon="1" r:id="rId6" imgW="14396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26411" y="4293747"/>
                        <a:ext cx="14398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966541"/>
              </p:ext>
            </p:extLst>
          </p:nvPr>
        </p:nvGraphicFramePr>
        <p:xfrm>
          <a:off x="7669168" y="1334147"/>
          <a:ext cx="9810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7" name="포장기 셸 개체" showAsIcon="1" r:id="rId8" imgW="981720" imgH="707400" progId="Package">
                  <p:embed/>
                </p:oleObj>
              </mc:Choice>
              <mc:Fallback>
                <p:oleObj name="포장기 셸 개체" showAsIcon="1" r:id="rId8" imgW="9817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69168" y="1334147"/>
                        <a:ext cx="9810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개체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742603"/>
              </p:ext>
            </p:extLst>
          </p:nvPr>
        </p:nvGraphicFramePr>
        <p:xfrm>
          <a:off x="5648023" y="1372493"/>
          <a:ext cx="8763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8" name="포장기 셸 개체" showAsIcon="1" r:id="rId10" imgW="876960" imgH="707400" progId="Package">
                  <p:embed/>
                </p:oleObj>
              </mc:Choice>
              <mc:Fallback>
                <p:oleObj name="포장기 셸 개체" showAsIcon="1" r:id="rId10" imgW="8769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48023" y="1372493"/>
                        <a:ext cx="8763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508554"/>
              </p:ext>
            </p:extLst>
          </p:nvPr>
        </p:nvGraphicFramePr>
        <p:xfrm>
          <a:off x="6969354" y="4504278"/>
          <a:ext cx="1190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9" name="포장기 셸 개체" showAsIcon="1" r:id="rId12" imgW="1190880" imgH="707400" progId="Package">
                  <p:embed/>
                </p:oleObj>
              </mc:Choice>
              <mc:Fallback>
                <p:oleObj name="포장기 셸 개체" showAsIcon="1" r:id="rId12" imgW="1190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69354" y="4504278"/>
                        <a:ext cx="11906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개체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784749"/>
              </p:ext>
            </p:extLst>
          </p:nvPr>
        </p:nvGraphicFramePr>
        <p:xfrm>
          <a:off x="9742391" y="2634102"/>
          <a:ext cx="15049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0" name="포장기 셸 개체" showAsIcon="1" r:id="rId14" imgW="1505160" imgH="707400" progId="Package">
                  <p:embed/>
                </p:oleObj>
              </mc:Choice>
              <mc:Fallback>
                <p:oleObj name="포장기 셸 개체" showAsIcon="1" r:id="rId14" imgW="15051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42391" y="2634102"/>
                        <a:ext cx="15049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개체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936879"/>
              </p:ext>
            </p:extLst>
          </p:nvPr>
        </p:nvGraphicFramePr>
        <p:xfrm>
          <a:off x="8303719" y="4504283"/>
          <a:ext cx="113823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1" name="포장기 셸 개체" showAsIcon="1" r:id="rId16" imgW="1138680" imgH="707400" progId="Package">
                  <p:embed/>
                </p:oleObj>
              </mc:Choice>
              <mc:Fallback>
                <p:oleObj name="포장기 셸 개체" showAsIcon="1" r:id="rId16" imgW="1138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03719" y="4504283"/>
                        <a:ext cx="113823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개체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243209"/>
              </p:ext>
            </p:extLst>
          </p:nvPr>
        </p:nvGraphicFramePr>
        <p:xfrm>
          <a:off x="7041586" y="2624958"/>
          <a:ext cx="10461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2" name="포장기 셸 개체" showAsIcon="1" r:id="rId18" imgW="1046880" imgH="707400" progId="Package">
                  <p:embed/>
                </p:oleObj>
              </mc:Choice>
              <mc:Fallback>
                <p:oleObj name="포장기 셸 개체" showAsIcon="1" r:id="rId18" imgW="1046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41586" y="2624958"/>
                        <a:ext cx="10461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755436"/>
              </p:ext>
            </p:extLst>
          </p:nvPr>
        </p:nvGraphicFramePr>
        <p:xfrm>
          <a:off x="7988951" y="2623248"/>
          <a:ext cx="17272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3" name="포장기 셸 개체" showAsIcon="1" r:id="rId20" imgW="1727640" imgH="707400" progId="Package">
                  <p:embed/>
                </p:oleObj>
              </mc:Choice>
              <mc:Fallback>
                <p:oleObj name="포장기 셸 개체" showAsIcon="1" r:id="rId20" imgW="17276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988951" y="2623248"/>
                        <a:ext cx="17272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497033"/>
              </p:ext>
            </p:extLst>
          </p:nvPr>
        </p:nvGraphicFramePr>
        <p:xfrm>
          <a:off x="9513019" y="4475998"/>
          <a:ext cx="21859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4" name="포장기 셸 개체" showAsIcon="1" r:id="rId22" imgW="2185560" imgH="707400" progId="Package">
                  <p:embed/>
                </p:oleObj>
              </mc:Choice>
              <mc:Fallback>
                <p:oleObj name="포장기 셸 개체" showAsIcon="1" r:id="rId22" imgW="21855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513019" y="4475998"/>
                        <a:ext cx="21859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직선 화살표 연결선 79"/>
          <p:cNvCxnSpPr>
            <a:stCxn id="60" idx="3"/>
            <a:endCxn id="67" idx="1"/>
          </p:cNvCxnSpPr>
          <p:nvPr/>
        </p:nvCxnSpPr>
        <p:spPr>
          <a:xfrm>
            <a:off x="6524233" y="2970212"/>
            <a:ext cx="517353" cy="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9591769" y="2962266"/>
            <a:ext cx="32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7471597" y="3258291"/>
            <a:ext cx="1" cy="117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68" idx="2"/>
            <a:endCxn id="66" idx="0"/>
          </p:cNvCxnSpPr>
          <p:nvPr/>
        </p:nvCxnSpPr>
        <p:spPr>
          <a:xfrm>
            <a:off x="8852551" y="3331273"/>
            <a:ext cx="20286" cy="117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1" idx="3"/>
            <a:endCxn id="65" idx="2"/>
          </p:cNvCxnSpPr>
          <p:nvPr/>
        </p:nvCxnSpPr>
        <p:spPr>
          <a:xfrm flipV="1">
            <a:off x="6866274" y="3342127"/>
            <a:ext cx="3628592" cy="130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63" idx="3"/>
            <a:endCxn id="62" idx="1"/>
          </p:cNvCxnSpPr>
          <p:nvPr/>
        </p:nvCxnSpPr>
        <p:spPr>
          <a:xfrm flipV="1">
            <a:off x="6524323" y="1688159"/>
            <a:ext cx="1144845" cy="3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9" idx="0"/>
            <a:endCxn id="68" idx="2"/>
          </p:cNvCxnSpPr>
          <p:nvPr/>
        </p:nvCxnSpPr>
        <p:spPr>
          <a:xfrm flipH="1" flipV="1">
            <a:off x="8852551" y="3331273"/>
            <a:ext cx="1753462" cy="114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753161" y="1085989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로그아웃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842856" y="1083025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메인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254349" y="2536080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로그인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099904" y="5018957"/>
            <a:ext cx="209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아이디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비밀번호 체크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메일 인증 했는지 체크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016627" y="5210159"/>
            <a:ext cx="109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아이디 체크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6" name="직선 화살표 연결선 115"/>
          <p:cNvCxnSpPr>
            <a:stCxn id="68" idx="1"/>
          </p:cNvCxnSpPr>
          <p:nvPr/>
        </p:nvCxnSpPr>
        <p:spPr>
          <a:xfrm flipV="1">
            <a:off x="7988951" y="2961194"/>
            <a:ext cx="321924" cy="1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164730" y="2345140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회원가입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203009" y="2330182"/>
            <a:ext cx="1287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회원가입 </a:t>
            </a:r>
            <a:r>
              <a:rPr lang="en-US" altLang="ko-KR" sz="1200" dirty="0" smtClean="0">
                <a:solidFill>
                  <a:schemeClr val="bg1"/>
                </a:solidFill>
              </a:rPr>
              <a:t>/ </a:t>
            </a:r>
            <a:r>
              <a:rPr lang="ko-KR" altLang="en-US" sz="1200" dirty="0" smtClean="0">
                <a:solidFill>
                  <a:schemeClr val="bg1"/>
                </a:solidFill>
              </a:rPr>
              <a:t>수정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318775" y="5210164"/>
            <a:ext cx="1096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값을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받아와메일을</a:t>
            </a:r>
            <a:r>
              <a:rPr lang="ko-KR" altLang="en-US" sz="1200" dirty="0" smtClean="0">
                <a:solidFill>
                  <a:schemeClr val="bg1"/>
                </a:solidFill>
              </a:rPr>
              <a:t> 보냄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826961" y="2310330"/>
            <a:ext cx="1287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메일 인증 처리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27" name="직선 화살표 연결선 126"/>
          <p:cNvCxnSpPr>
            <a:stCxn id="68" idx="2"/>
            <a:endCxn id="61" idx="3"/>
          </p:cNvCxnSpPr>
          <p:nvPr/>
        </p:nvCxnSpPr>
        <p:spPr>
          <a:xfrm flipH="1">
            <a:off x="6866274" y="3331273"/>
            <a:ext cx="1986277" cy="1316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0057974" y="5202930"/>
            <a:ext cx="1096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컨텐츠 메일</a:t>
            </a:r>
            <a:r>
              <a:rPr lang="en-US" altLang="ko-KR" sz="1200" dirty="0">
                <a:solidFill>
                  <a:schemeClr val="bg1"/>
                </a:solidFill>
              </a:rPr>
              <a:t>ob_start();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38" name="직선 화살표 연결선 137"/>
          <p:cNvCxnSpPr>
            <a:stCxn id="63" idx="2"/>
            <a:endCxn id="60" idx="0"/>
          </p:cNvCxnSpPr>
          <p:nvPr/>
        </p:nvCxnSpPr>
        <p:spPr>
          <a:xfrm>
            <a:off x="6086173" y="2080518"/>
            <a:ext cx="12610" cy="5356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</a:t>
            </a:r>
            <a:r>
              <a:rPr lang="ko-KR" altLang="en-US" dirty="0" smtClean="0">
                <a:solidFill>
                  <a:schemeClr val="tx1"/>
                </a:solidFill>
              </a:rPr>
              <a:t>회원 가입 및 회원 수정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9" name="개체 1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621727"/>
              </p:ext>
            </p:extLst>
          </p:nvPr>
        </p:nvGraphicFramePr>
        <p:xfrm>
          <a:off x="10562192" y="126821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5" name="포장기 셸 개체" showAsIcon="1" r:id="rId24" imgW="628200" imgH="707400" progId="Package">
                  <p:embed/>
                </p:oleObj>
              </mc:Choice>
              <mc:Fallback>
                <p:oleObj name="포장기 셸 개체" showAsIcon="1" r:id="rId24" imgW="6282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562192" y="126821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2" name="직선 화살표 연결선 171"/>
          <p:cNvCxnSpPr/>
          <p:nvPr/>
        </p:nvCxnSpPr>
        <p:spPr>
          <a:xfrm>
            <a:off x="7606550" y="3331273"/>
            <a:ext cx="0" cy="114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847943"/>
              </p:ext>
            </p:extLst>
          </p:nvPr>
        </p:nvGraphicFramePr>
        <p:xfrm>
          <a:off x="3818489" y="1320769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6" name="포장기 셸 개체" showAsIcon="1" r:id="rId26" imgW="1334880" imgH="707400" progId="Package">
                  <p:embed/>
                </p:oleObj>
              </mc:Choice>
              <mc:Fallback>
                <p:oleObj name="포장기 셸 개체" showAsIcon="1" r:id="rId26" imgW="1334880" imgH="707400" progId="Package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818489" y="1320769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864830"/>
              </p:ext>
            </p:extLst>
          </p:nvPr>
        </p:nvGraphicFramePr>
        <p:xfrm>
          <a:off x="2141613" y="1311944"/>
          <a:ext cx="1412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7" name="포장기 셸 개체" showAsIcon="1" r:id="rId28" imgW="1413360" imgH="707400" progId="Package">
                  <p:embed/>
                </p:oleObj>
              </mc:Choice>
              <mc:Fallback>
                <p:oleObj name="포장기 셸 개체" showAsIcon="1" r:id="rId28" imgW="1413360" imgH="707400" progId="Package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141613" y="1311944"/>
                        <a:ext cx="1412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10409033" y="1043770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4932802" y="1646085"/>
            <a:ext cx="638642" cy="1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V="1">
            <a:off x="3324042" y="1612289"/>
            <a:ext cx="638642" cy="1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95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</a:t>
            </a:r>
            <a:r>
              <a:rPr lang="ko-KR" altLang="en-US" dirty="0" smtClean="0">
                <a:solidFill>
                  <a:schemeClr val="tx1"/>
                </a:solidFill>
              </a:rPr>
              <a:t>제품 리스트 또는 장바구니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328064"/>
              </p:ext>
            </p:extLst>
          </p:nvPr>
        </p:nvGraphicFramePr>
        <p:xfrm>
          <a:off x="5679234" y="1396660"/>
          <a:ext cx="8763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포장기 셸 개체" showAsIcon="1" r:id="rId4" imgW="876960" imgH="707400" progId="Package">
                  <p:embed/>
                </p:oleObj>
              </mc:Choice>
              <mc:Fallback>
                <p:oleObj name="포장기 셸 개체" showAsIcon="1" r:id="rId4" imgW="876960" imgH="707400" progId="Package">
                  <p:embed/>
                  <p:pic>
                    <p:nvPicPr>
                      <p:cNvPr id="63" name="개체 6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9234" y="1396660"/>
                        <a:ext cx="8763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842856" y="1083025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메인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878198"/>
              </p:ext>
            </p:extLst>
          </p:nvPr>
        </p:nvGraphicFramePr>
        <p:xfrm>
          <a:off x="5560965" y="2787542"/>
          <a:ext cx="11128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0" name="포장기 셸 개체" showAsIcon="1" r:id="rId6" imgW="1112400" imgH="707400" progId="Package">
                  <p:embed/>
                </p:oleObj>
              </mc:Choice>
              <mc:Fallback>
                <p:oleObj name="포장기 셸 개체" showAsIcon="1" r:id="rId6" imgW="1112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60965" y="2787542"/>
                        <a:ext cx="11128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74444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1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198918"/>
              </p:ext>
            </p:extLst>
          </p:nvPr>
        </p:nvGraphicFramePr>
        <p:xfrm>
          <a:off x="3981706" y="2787540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2" name="포장기 셸 개체" showAsIcon="1" r:id="rId10" imgW="1334880" imgH="707400" progId="Package">
                  <p:embed/>
                </p:oleObj>
              </mc:Choice>
              <mc:Fallback>
                <p:oleObj name="포장기 셸 개체" showAsIcon="1" r:id="rId10" imgW="1334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81706" y="2787540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825536"/>
              </p:ext>
            </p:extLst>
          </p:nvPr>
        </p:nvGraphicFramePr>
        <p:xfrm>
          <a:off x="2324659" y="2787540"/>
          <a:ext cx="1412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포장기 셸 개체" showAsIcon="1" r:id="rId12" imgW="1413360" imgH="707400" progId="Package">
                  <p:embed/>
                </p:oleObj>
              </mc:Choice>
              <mc:Fallback>
                <p:oleObj name="포장기 셸 개체" showAsIcon="1" r:id="rId12" imgW="1413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24659" y="2787540"/>
                        <a:ext cx="1412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5979361" y="2268915"/>
            <a:ext cx="0" cy="41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5092791" y="3141553"/>
            <a:ext cx="422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619265" y="3065037"/>
            <a:ext cx="432998" cy="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90960" y="2320197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190960" y="2208363"/>
            <a:ext cx="0" cy="47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39" idx="1"/>
          </p:cNvCxnSpPr>
          <p:nvPr/>
        </p:nvCxnSpPr>
        <p:spPr>
          <a:xfrm flipV="1">
            <a:off x="4779034" y="1750672"/>
            <a:ext cx="900200" cy="10368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806690"/>
              </p:ext>
            </p:extLst>
          </p:nvPr>
        </p:nvGraphicFramePr>
        <p:xfrm>
          <a:off x="3647007" y="1406508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4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47007" y="1406508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직선 화살표 연결선 34"/>
          <p:cNvCxnSpPr/>
          <p:nvPr/>
        </p:nvCxnSpPr>
        <p:spPr>
          <a:xfrm flipV="1">
            <a:off x="4986068" y="1639019"/>
            <a:ext cx="693166" cy="79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942108"/>
              </p:ext>
            </p:extLst>
          </p:nvPr>
        </p:nvGraphicFramePr>
        <p:xfrm>
          <a:off x="11101160" y="4088245"/>
          <a:ext cx="6667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5" name="포장기 셸 개체" showAsIcon="1" r:id="rId16" imgW="667440" imgH="707400" progId="Package">
                  <p:embed/>
                </p:oleObj>
              </mc:Choice>
              <mc:Fallback>
                <p:oleObj name="포장기 셸 개체" showAsIcon="1" r:id="rId16" imgW="6674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101160" y="4088245"/>
                        <a:ext cx="6667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직선 화살표 연결선 43"/>
          <p:cNvCxnSpPr>
            <a:stCxn id="2" idx="3"/>
            <a:endCxn id="48" idx="1"/>
          </p:cNvCxnSpPr>
          <p:nvPr/>
        </p:nvCxnSpPr>
        <p:spPr>
          <a:xfrm>
            <a:off x="6673803" y="3141554"/>
            <a:ext cx="4006419" cy="32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190941"/>
              </p:ext>
            </p:extLst>
          </p:nvPr>
        </p:nvGraphicFramePr>
        <p:xfrm>
          <a:off x="10680222" y="2819711"/>
          <a:ext cx="14652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6" name="포장기 셸 개체" showAsIcon="1" r:id="rId18" imgW="1465920" imgH="707400" progId="Package">
                  <p:embed/>
                </p:oleObj>
              </mc:Choice>
              <mc:Fallback>
                <p:oleObj name="포장기 셸 개체" showAsIcon="1" r:id="rId18" imgW="14659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680222" y="2819711"/>
                        <a:ext cx="1465262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직선 화살표 연결선 53"/>
          <p:cNvCxnSpPr>
            <a:endCxn id="38" idx="1"/>
          </p:cNvCxnSpPr>
          <p:nvPr/>
        </p:nvCxnSpPr>
        <p:spPr>
          <a:xfrm>
            <a:off x="6673803" y="3214421"/>
            <a:ext cx="4427357" cy="1227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496689" y="1035116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625841" y="3484825"/>
            <a:ext cx="1566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페이지네이션</a:t>
            </a:r>
            <a:r>
              <a:rPr lang="ko-KR" altLang="en-US" sz="1200" dirty="0" smtClean="0">
                <a:solidFill>
                  <a:schemeClr val="bg1"/>
                </a:solidFill>
              </a:rPr>
              <a:t> 및 페이지 리스트 그리고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검색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0648577" y="4755034"/>
            <a:ext cx="1566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카테고리 별 정리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Dao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Link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Url -&gt;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수정페이지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사진경로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Product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592211" y="1119659"/>
            <a:ext cx="222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회원 메뉴와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382966" y="3505415"/>
            <a:ext cx="129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지정파일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지정파일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검사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027046" y="3490029"/>
            <a:ext cx="129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 헤드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헤드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검사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442593" y="3470397"/>
            <a:ext cx="129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 제품 목록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4702691" y="2114533"/>
            <a:ext cx="1110481" cy="673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33" idx="2"/>
          </p:cNvCxnSpPr>
          <p:nvPr/>
        </p:nvCxnSpPr>
        <p:spPr>
          <a:xfrm>
            <a:off x="4562994" y="2114533"/>
            <a:ext cx="17632" cy="568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18968" y="2415368"/>
            <a:ext cx="4269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</a:rPr>
              <a:t>. form_check -&gt; 2 . form_head -&gt; 3. form_navigation -&gt; User_list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155731"/>
              </p:ext>
            </p:extLst>
          </p:nvPr>
        </p:nvGraphicFramePr>
        <p:xfrm>
          <a:off x="5410947" y="4223565"/>
          <a:ext cx="1412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7" name="포장기 셸 개체" showAsIcon="1" r:id="rId20" imgW="1413360" imgH="707400" progId="Package">
                  <p:embed/>
                </p:oleObj>
              </mc:Choice>
              <mc:Fallback>
                <p:oleObj name="포장기 셸 개체" showAsIcon="1" r:id="rId20" imgW="1413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410947" y="4223565"/>
                        <a:ext cx="1412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995614"/>
              </p:ext>
            </p:extLst>
          </p:nvPr>
        </p:nvGraphicFramePr>
        <p:xfrm>
          <a:off x="7748454" y="4246399"/>
          <a:ext cx="1190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8" name="포장기 셸 개체" showAsIcon="1" r:id="rId22" imgW="1190880" imgH="707400" progId="Package">
                  <p:embed/>
                </p:oleObj>
              </mc:Choice>
              <mc:Fallback>
                <p:oleObj name="포장기 셸 개체" showAsIcon="1" r:id="rId22" imgW="1190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48454" y="4246399"/>
                        <a:ext cx="11906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441910"/>
              </p:ext>
            </p:extLst>
          </p:nvPr>
        </p:nvGraphicFramePr>
        <p:xfrm>
          <a:off x="8568424" y="5230380"/>
          <a:ext cx="1530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9" name="포장기 셸 개체" showAsIcon="1" r:id="rId24" imgW="1531080" imgH="707400" progId="Package">
                  <p:embed/>
                </p:oleObj>
              </mc:Choice>
              <mc:Fallback>
                <p:oleObj name="포장기 셸 개체" showAsIcon="1" r:id="rId24" imgW="15310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68424" y="5230380"/>
                        <a:ext cx="15303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580272"/>
              </p:ext>
            </p:extLst>
          </p:nvPr>
        </p:nvGraphicFramePr>
        <p:xfrm>
          <a:off x="5217922" y="5324063"/>
          <a:ext cx="17795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0" name="포장기 셸 개체" showAsIcon="1" r:id="rId26" imgW="1779840" imgH="707400" progId="Package">
                  <p:embed/>
                </p:oleObj>
              </mc:Choice>
              <mc:Fallback>
                <p:oleObj name="포장기 셸 개체" showAsIcon="1" r:id="rId26" imgW="1779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217922" y="5324063"/>
                        <a:ext cx="17795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7" name="직선 화살표 연결선 106"/>
          <p:cNvCxnSpPr>
            <a:stCxn id="106" idx="2"/>
            <a:endCxn id="81" idx="1"/>
          </p:cNvCxnSpPr>
          <p:nvPr/>
        </p:nvCxnSpPr>
        <p:spPr>
          <a:xfrm>
            <a:off x="6090723" y="3747396"/>
            <a:ext cx="1657731" cy="8530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stCxn id="81" idx="1"/>
            <a:endCxn id="79" idx="3"/>
          </p:cNvCxnSpPr>
          <p:nvPr/>
        </p:nvCxnSpPr>
        <p:spPr>
          <a:xfrm flipH="1" flipV="1">
            <a:off x="6823822" y="4577577"/>
            <a:ext cx="924632" cy="2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82" idx="1"/>
            <a:endCxn id="79" idx="3"/>
          </p:cNvCxnSpPr>
          <p:nvPr/>
        </p:nvCxnSpPr>
        <p:spPr>
          <a:xfrm flipH="1" flipV="1">
            <a:off x="6823822" y="4577577"/>
            <a:ext cx="1744602" cy="1006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243918" y="4313440"/>
            <a:ext cx="129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세션배열에</a:t>
            </a:r>
            <a:r>
              <a:rPr lang="ko-KR" altLang="en-US" sz="1200" dirty="0" smtClean="0">
                <a:solidFill>
                  <a:schemeClr val="bg1"/>
                </a:solidFill>
              </a:rPr>
              <a:t> 담긴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제품을 출력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425282" y="5993320"/>
            <a:ext cx="1402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세션배열에</a:t>
            </a:r>
            <a:r>
              <a:rPr lang="ko-KR" altLang="en-US" sz="1200" dirty="0" smtClean="0">
                <a:solidFill>
                  <a:schemeClr val="bg1"/>
                </a:solidFill>
              </a:rPr>
              <a:t> 담긴 상품 개수를 변경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150235" y="3742526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제품을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세션배열에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담음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8642540" y="5938405"/>
            <a:ext cx="1402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세션배열에</a:t>
            </a:r>
            <a:r>
              <a:rPr lang="ko-KR" altLang="en-US" sz="1200" dirty="0" smtClean="0">
                <a:solidFill>
                  <a:schemeClr val="bg1"/>
                </a:solidFill>
              </a:rPr>
              <a:t> 담긴 상품을 삭제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137" name="개체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649023"/>
              </p:ext>
            </p:extLst>
          </p:nvPr>
        </p:nvGraphicFramePr>
        <p:xfrm>
          <a:off x="7112701" y="1404733"/>
          <a:ext cx="8509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1" name="포장기 셸 개체" showAsIcon="1" r:id="rId28" imgW="850680" imgH="707400" progId="Package">
                  <p:embed/>
                </p:oleObj>
              </mc:Choice>
              <mc:Fallback>
                <p:oleObj name="포장기 셸 개체" showAsIcon="1" r:id="rId28" imgW="850680" imgH="707400" progId="Package">
                  <p:embed/>
                  <p:pic>
                    <p:nvPicPr>
                      <p:cNvPr id="60" name="개체 59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112701" y="1404733"/>
                        <a:ext cx="8509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9" name="직선 화살표 연결선 138"/>
          <p:cNvCxnSpPr>
            <a:stCxn id="39" idx="3"/>
            <a:endCxn id="137" idx="1"/>
          </p:cNvCxnSpPr>
          <p:nvPr/>
        </p:nvCxnSpPr>
        <p:spPr>
          <a:xfrm>
            <a:off x="6555534" y="1750672"/>
            <a:ext cx="557167" cy="80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0" name="개체 1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596941"/>
              </p:ext>
            </p:extLst>
          </p:nvPr>
        </p:nvGraphicFramePr>
        <p:xfrm>
          <a:off x="7037609" y="2447173"/>
          <a:ext cx="9810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2" name="포장기 셸 개체" showAsIcon="1" r:id="rId30" imgW="981720" imgH="707400" progId="Package">
                  <p:embed/>
                </p:oleObj>
              </mc:Choice>
              <mc:Fallback>
                <p:oleObj name="포장기 셸 개체" showAsIcon="1" r:id="rId30" imgW="981720" imgH="707400" progId="Package">
                  <p:embed/>
                  <p:pic>
                    <p:nvPicPr>
                      <p:cNvPr id="62" name="개체 6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037609" y="2447173"/>
                        <a:ext cx="9810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" name="TextBox 140"/>
          <p:cNvSpPr txBox="1"/>
          <p:nvPr/>
        </p:nvSpPr>
        <p:spPr>
          <a:xfrm>
            <a:off x="7698950" y="2584452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로그아웃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131706" y="1161532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로그인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43" name="직선 화살표 연결선 142"/>
          <p:cNvCxnSpPr>
            <a:stCxn id="39" idx="3"/>
            <a:endCxn id="140" idx="1"/>
          </p:cNvCxnSpPr>
          <p:nvPr/>
        </p:nvCxnSpPr>
        <p:spPr>
          <a:xfrm>
            <a:off x="6555534" y="1750672"/>
            <a:ext cx="482075" cy="10505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stCxn id="137" idx="2"/>
            <a:endCxn id="140" idx="0"/>
          </p:cNvCxnSpPr>
          <p:nvPr/>
        </p:nvCxnSpPr>
        <p:spPr>
          <a:xfrm flipH="1">
            <a:off x="7528146" y="2112758"/>
            <a:ext cx="10005" cy="334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8" name="개체 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102549"/>
              </p:ext>
            </p:extLst>
          </p:nvPr>
        </p:nvGraphicFramePr>
        <p:xfrm>
          <a:off x="9660378" y="1356017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포장기 셸 개체" showAsIcon="1" r:id="rId32" imgW="1400400" imgH="707400" progId="Package">
                  <p:embed/>
                </p:oleObj>
              </mc:Choice>
              <mc:Fallback>
                <p:oleObj name="포장기 셸 개체" showAsIcon="1" r:id="rId32" imgW="1400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9660378" y="1356017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TextBox 167"/>
          <p:cNvSpPr txBox="1"/>
          <p:nvPr/>
        </p:nvSpPr>
        <p:spPr>
          <a:xfrm>
            <a:off x="9660378" y="1963386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59732" y="1457074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로그인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 rot="3904811">
            <a:off x="6298891" y="2292910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로그아웃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201301" y="3194786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검색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 rot="886514">
            <a:off x="8951854" y="3743600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메뉴 버튼 눌렀을 때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 rot="1658551">
            <a:off x="6371430" y="4028705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담기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 rot="1784641">
            <a:off x="7271160" y="4955010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삭제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25139" y="4361818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담긴 걸 출력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19049" y="4984159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수량 변경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126736" y="4912519"/>
            <a:ext cx="0" cy="385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973921" y="2527027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메뉴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로그인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err="1" smtClean="0">
                <a:solidFill>
                  <a:schemeClr val="tx1"/>
                </a:solidFill>
              </a:rPr>
              <a:t>유저페이지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631733"/>
              </p:ext>
            </p:extLst>
          </p:nvPr>
        </p:nvGraphicFramePr>
        <p:xfrm>
          <a:off x="7316816" y="3240270"/>
          <a:ext cx="2460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포장기 셸 개체" showAsIcon="1" r:id="rId4" imgW="2460600" imgH="707400" progId="Package">
                  <p:embed/>
                </p:oleObj>
              </mc:Choice>
              <mc:Fallback>
                <p:oleObj name="포장기 셸 개체" showAsIcon="1" r:id="rId4" imgW="24606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16816" y="3240270"/>
                        <a:ext cx="24606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534734"/>
              </p:ext>
            </p:extLst>
          </p:nvPr>
        </p:nvGraphicFramePr>
        <p:xfrm>
          <a:off x="5214996" y="3274774"/>
          <a:ext cx="2224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포장기 셸 개체" showAsIcon="1" r:id="rId6" imgW="2224800" imgH="707400" progId="Package">
                  <p:embed/>
                </p:oleObj>
              </mc:Choice>
              <mc:Fallback>
                <p:oleObj name="포장기 셸 개체" showAsIcon="1" r:id="rId6" imgW="22248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4996" y="3274774"/>
                        <a:ext cx="2224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275004"/>
              </p:ext>
            </p:extLst>
          </p:nvPr>
        </p:nvGraphicFramePr>
        <p:xfrm>
          <a:off x="5672990" y="2288399"/>
          <a:ext cx="13081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name="포장기 셸 개체" showAsIcon="1" r:id="rId8" imgW="1308600" imgH="707400" progId="Package">
                  <p:embed/>
                </p:oleObj>
              </mc:Choice>
              <mc:Fallback>
                <p:oleObj name="포장기 셸 개체" showAsIcon="1" r:id="rId8" imgW="13086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72990" y="2288399"/>
                        <a:ext cx="13081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21230"/>
              </p:ext>
            </p:extLst>
          </p:nvPr>
        </p:nvGraphicFramePr>
        <p:xfrm>
          <a:off x="7598597" y="2288398"/>
          <a:ext cx="18970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포장기 셸 개체" showAsIcon="1" r:id="rId10" imgW="1897560" imgH="707400" progId="Package">
                  <p:embed/>
                </p:oleObj>
              </mc:Choice>
              <mc:Fallback>
                <p:oleObj name="포장기 셸 개체" showAsIcon="1" r:id="rId10" imgW="18975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8597" y="2288398"/>
                        <a:ext cx="1897062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891122"/>
              </p:ext>
            </p:extLst>
          </p:nvPr>
        </p:nvGraphicFramePr>
        <p:xfrm>
          <a:off x="2664979" y="1413359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포장기 셸 개체" showAsIcon="1" r:id="rId12" imgW="1282680" imgH="707400" progId="Package">
                  <p:embed/>
                </p:oleObj>
              </mc:Choice>
              <mc:Fallback>
                <p:oleObj name="포장기 셸 개체" showAsIcon="1" r:id="rId12" imgW="1282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64979" y="1413359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660096"/>
              </p:ext>
            </p:extLst>
          </p:nvPr>
        </p:nvGraphicFramePr>
        <p:xfrm>
          <a:off x="5443595" y="4287029"/>
          <a:ext cx="17668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3" name="포장기 셸 개체" showAsIcon="1" r:id="rId14" imgW="1766880" imgH="707400" progId="Package">
                  <p:embed/>
                </p:oleObj>
              </mc:Choice>
              <mc:Fallback>
                <p:oleObj name="포장기 셸 개체" showAsIcon="1" r:id="rId14" imgW="1766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43595" y="4287029"/>
                        <a:ext cx="17668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222242"/>
              </p:ext>
            </p:extLst>
          </p:nvPr>
        </p:nvGraphicFramePr>
        <p:xfrm>
          <a:off x="5639653" y="1404733"/>
          <a:ext cx="13747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포장기 셸 개체" showAsIcon="1" r:id="rId16" imgW="1374120" imgH="707400" progId="Package">
                  <p:embed/>
                </p:oleObj>
              </mc:Choice>
              <mc:Fallback>
                <p:oleObj name="포장기 셸 개체" showAsIcon="1" r:id="rId16" imgW="13741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639653" y="1404733"/>
                        <a:ext cx="13747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106386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포장기 셸 개체" showAsIcon="1" r:id="rId18" imgW="628200" imgH="707400" progId="Package">
                  <p:embed/>
                </p:oleObj>
              </mc:Choice>
              <mc:Fallback>
                <p:oleObj name="포장기 셸 개체" showAsIcon="1" r:id="rId18" imgW="628200" imgH="707400" progId="Packag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5830"/>
              </p:ext>
            </p:extLst>
          </p:nvPr>
        </p:nvGraphicFramePr>
        <p:xfrm>
          <a:off x="115211" y="1396660"/>
          <a:ext cx="8763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name="포장기 셸 개체" showAsIcon="1" r:id="rId20" imgW="876960" imgH="707400" progId="Package">
                  <p:embed/>
                </p:oleObj>
              </mc:Choice>
              <mc:Fallback>
                <p:oleObj name="포장기 셸 개체" showAsIcon="1" r:id="rId20" imgW="876960" imgH="707400" progId="Package">
                  <p:embed/>
                  <p:pic>
                    <p:nvPicPr>
                      <p:cNvPr id="39" name="개체 3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5211" y="1396660"/>
                        <a:ext cx="8763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78833" y="1083025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메인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009890"/>
              </p:ext>
            </p:extLst>
          </p:nvPr>
        </p:nvGraphicFramePr>
        <p:xfrm>
          <a:off x="1548678" y="1404733"/>
          <a:ext cx="8509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7" name="포장기 셸 개체" showAsIcon="1" r:id="rId22" imgW="850680" imgH="707400" progId="Package">
                  <p:embed/>
                </p:oleObj>
              </mc:Choice>
              <mc:Fallback>
                <p:oleObj name="포장기 셸 개체" showAsIcon="1" r:id="rId22" imgW="850680" imgH="707400" progId="Package">
                  <p:embed/>
                  <p:pic>
                    <p:nvPicPr>
                      <p:cNvPr id="137" name="개체 13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48678" y="1404733"/>
                        <a:ext cx="8509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직선 화살표 연결선 33"/>
          <p:cNvCxnSpPr>
            <a:stCxn id="31" idx="3"/>
            <a:endCxn id="33" idx="1"/>
          </p:cNvCxnSpPr>
          <p:nvPr/>
        </p:nvCxnSpPr>
        <p:spPr>
          <a:xfrm>
            <a:off x="991511" y="1750672"/>
            <a:ext cx="557167" cy="80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950715"/>
              </p:ext>
            </p:extLst>
          </p:nvPr>
        </p:nvGraphicFramePr>
        <p:xfrm>
          <a:off x="62192" y="2596557"/>
          <a:ext cx="9810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8" name="포장기 셸 개체" showAsIcon="1" r:id="rId24" imgW="981720" imgH="707400" progId="Package">
                  <p:embed/>
                </p:oleObj>
              </mc:Choice>
              <mc:Fallback>
                <p:oleObj name="포장기 셸 개체" showAsIcon="1" r:id="rId24" imgW="981720" imgH="707400" progId="Package">
                  <p:embed/>
                  <p:pic>
                    <p:nvPicPr>
                      <p:cNvPr id="140" name="개체 139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2192" y="2596557"/>
                        <a:ext cx="9810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41089" y="3176967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로그아웃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67683" y="1161532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로그인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31" idx="2"/>
            <a:endCxn id="35" idx="0"/>
          </p:cNvCxnSpPr>
          <p:nvPr/>
        </p:nvCxnSpPr>
        <p:spPr>
          <a:xfrm flipH="1">
            <a:off x="552729" y="2104685"/>
            <a:ext cx="632" cy="4918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3"/>
            <a:endCxn id="8" idx="1"/>
          </p:cNvCxnSpPr>
          <p:nvPr/>
        </p:nvCxnSpPr>
        <p:spPr>
          <a:xfrm>
            <a:off x="2399578" y="1758745"/>
            <a:ext cx="265401" cy="86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795194" y="1119661"/>
            <a:ext cx="1040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</a:rPr>
              <a:t>유저페이지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897577"/>
              </p:ext>
            </p:extLst>
          </p:nvPr>
        </p:nvGraphicFramePr>
        <p:xfrm>
          <a:off x="5620600" y="5454562"/>
          <a:ext cx="1412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9" name="포장기 셸 개체" showAsIcon="1" r:id="rId26" imgW="1413360" imgH="707400" progId="Package">
                  <p:embed/>
                </p:oleObj>
              </mc:Choice>
              <mc:Fallback>
                <p:oleObj name="포장기 셸 개체" showAsIcon="1" r:id="rId26" imgW="1413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620600" y="5454562"/>
                        <a:ext cx="1412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직선 화살표 연결선 47"/>
          <p:cNvCxnSpPr>
            <a:stCxn id="8" idx="3"/>
            <a:endCxn id="12" idx="1"/>
          </p:cNvCxnSpPr>
          <p:nvPr/>
        </p:nvCxnSpPr>
        <p:spPr>
          <a:xfrm flipV="1">
            <a:off x="3947679" y="1758745"/>
            <a:ext cx="1691974" cy="86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8" idx="3"/>
            <a:endCxn id="4" idx="1"/>
          </p:cNvCxnSpPr>
          <p:nvPr/>
        </p:nvCxnSpPr>
        <p:spPr>
          <a:xfrm>
            <a:off x="3947679" y="1767371"/>
            <a:ext cx="1725311" cy="875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8" idx="3"/>
          </p:cNvCxnSpPr>
          <p:nvPr/>
        </p:nvCxnSpPr>
        <p:spPr>
          <a:xfrm>
            <a:off x="3947679" y="1767371"/>
            <a:ext cx="1657198" cy="17528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1" idx="1"/>
          </p:cNvCxnSpPr>
          <p:nvPr/>
        </p:nvCxnSpPr>
        <p:spPr>
          <a:xfrm>
            <a:off x="3947679" y="1767371"/>
            <a:ext cx="1495916" cy="2873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8" idx="3"/>
            <a:endCxn id="44" idx="1"/>
          </p:cNvCxnSpPr>
          <p:nvPr/>
        </p:nvCxnSpPr>
        <p:spPr>
          <a:xfrm>
            <a:off x="3947679" y="1767371"/>
            <a:ext cx="1672921" cy="40412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4" idx="3"/>
            <a:endCxn id="5" idx="1"/>
          </p:cNvCxnSpPr>
          <p:nvPr/>
        </p:nvCxnSpPr>
        <p:spPr>
          <a:xfrm flipV="1">
            <a:off x="6981090" y="2642410"/>
            <a:ext cx="6175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V="1">
            <a:off x="7043717" y="3520176"/>
            <a:ext cx="6175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620600" y="6073509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장바구니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40808" y="4949650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구매목록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20600" y="3940427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상담신청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84647" y="2949224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회원탈퇴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640808" y="2075792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회원등급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76" name="개체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637200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0" name="포장기 셸 개체" showAsIcon="1" r:id="rId28" imgW="1400400" imgH="707400" progId="Package">
                  <p:embed/>
                </p:oleObj>
              </mc:Choice>
              <mc:Fallback>
                <p:oleObj name="포장기 셸 개체" showAsIcon="1" r:id="rId28" imgW="1400400" imgH="707400" progId="Package">
                  <p:embed/>
                  <p:pic>
                    <p:nvPicPr>
                      <p:cNvPr id="148" name="개체 14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10711860" y="2770668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845673" y="3959179"/>
            <a:ext cx="1649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상담 테이블에 업로드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634101" y="2979847"/>
            <a:ext cx="2020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비밀번호 확인 및 회원탈퇴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452436"/>
              </p:ext>
            </p:extLst>
          </p:nvPr>
        </p:nvGraphicFramePr>
        <p:xfrm>
          <a:off x="10741388" y="3099953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1" name="포장기 셸 개체" showAsIcon="1" r:id="rId30" imgW="1334880" imgH="707400" progId="Package">
                  <p:embed/>
                </p:oleObj>
              </mc:Choice>
              <mc:Fallback>
                <p:oleObj name="포장기 셸 개체" showAsIcon="1" r:id="rId30" imgW="1334880" imgH="707400" progId="Package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0741388" y="3099953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3432332" y="1612172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40592" y="1483520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메뉴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</a:rPr>
              <a:t>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19433" y="2312580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삭제 버튼 클릭 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81180" y="3227403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상담 신청 버튼 클릭 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4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Admin_page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4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로그인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550308"/>
              </p:ext>
            </p:extLst>
          </p:nvPr>
        </p:nvGraphicFramePr>
        <p:xfrm>
          <a:off x="5570204" y="1307651"/>
          <a:ext cx="1517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1" name="포장기 셸 개체" showAsIcon="1" r:id="rId4" imgW="1518120" imgH="707400" progId="Package">
                  <p:embed/>
                </p:oleObj>
              </mc:Choice>
              <mc:Fallback>
                <p:oleObj name="포장기 셸 개체" showAsIcon="1" r:id="rId4" imgW="15181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70204" y="1307651"/>
                        <a:ext cx="1517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917230"/>
              </p:ext>
            </p:extLst>
          </p:nvPr>
        </p:nvGraphicFramePr>
        <p:xfrm>
          <a:off x="7734110" y="1296233"/>
          <a:ext cx="1479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2" name="포장기 셸 개체" showAsIcon="1" r:id="rId6" imgW="1478880" imgH="707400" progId="Package">
                  <p:embed/>
                </p:oleObj>
              </mc:Choice>
              <mc:Fallback>
                <p:oleObj name="포장기 셸 개체" showAsIcon="1" r:id="rId6" imgW="1478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34110" y="1296233"/>
                        <a:ext cx="14795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178961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3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29" name="개체 2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125574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4" name="포장기 셸 개체" showAsIcon="1" r:id="rId10" imgW="1400400" imgH="707400" progId="Package">
                  <p:embed/>
                </p:oleObj>
              </mc:Choice>
              <mc:Fallback>
                <p:oleObj name="포장기 셸 개체" showAsIcon="1" r:id="rId10" imgW="1400400" imgH="707400" progId="Package">
                  <p:embed/>
                  <p:pic>
                    <p:nvPicPr>
                      <p:cNvPr id="76" name="개체 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711860" y="2770668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UserGoto()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474343"/>
              </p:ext>
            </p:extLst>
          </p:nvPr>
        </p:nvGraphicFramePr>
        <p:xfrm>
          <a:off x="6712803" y="2708540"/>
          <a:ext cx="164941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5" name="포장기 셸 개체" showAsIcon="1" r:id="rId12" imgW="1649160" imgH="707400" progId="Package">
                  <p:embed/>
                </p:oleObj>
              </mc:Choice>
              <mc:Fallback>
                <p:oleObj name="포장기 셸 개체" showAsIcon="1" r:id="rId12" imgW="16491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12803" y="2708540"/>
                        <a:ext cx="1649412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130863"/>
              </p:ext>
            </p:extLst>
          </p:nvPr>
        </p:nvGraphicFramePr>
        <p:xfrm>
          <a:off x="2461180" y="3705890"/>
          <a:ext cx="210661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6" name="포장기 셸 개체" showAsIcon="1" r:id="rId14" imgW="2107080" imgH="707400" progId="Package">
                  <p:embed/>
                </p:oleObj>
              </mc:Choice>
              <mc:Fallback>
                <p:oleObj name="포장기 셸 개체" showAsIcon="1" r:id="rId14" imgW="21070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61180" y="3705890"/>
                        <a:ext cx="2106612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818007"/>
              </p:ext>
            </p:extLst>
          </p:nvPr>
        </p:nvGraphicFramePr>
        <p:xfrm>
          <a:off x="2625457" y="2812399"/>
          <a:ext cx="17795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7" name="포장기 셸 개체" showAsIcon="1" r:id="rId16" imgW="1779840" imgH="707400" progId="Package">
                  <p:embed/>
                </p:oleObj>
              </mc:Choice>
              <mc:Fallback>
                <p:oleObj name="포장기 셸 개체" showAsIcon="1" r:id="rId16" imgW="1779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25457" y="2812399"/>
                        <a:ext cx="17795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080249"/>
              </p:ext>
            </p:extLst>
          </p:nvPr>
        </p:nvGraphicFramePr>
        <p:xfrm>
          <a:off x="2323861" y="4730352"/>
          <a:ext cx="23812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8" name="포장기 셸 개체" showAsIcon="1" r:id="rId18" imgW="2381760" imgH="707400" progId="Package">
                  <p:embed/>
                </p:oleObj>
              </mc:Choice>
              <mc:Fallback>
                <p:oleObj name="포장기 셸 개체" showAsIcon="1" r:id="rId18" imgW="23817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23861" y="4730352"/>
                        <a:ext cx="23812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직선 화살표 연결선 15"/>
          <p:cNvCxnSpPr>
            <a:stCxn id="2" idx="3"/>
            <a:endCxn id="3" idx="1"/>
          </p:cNvCxnSpPr>
          <p:nvPr/>
        </p:nvCxnSpPr>
        <p:spPr>
          <a:xfrm flipV="1">
            <a:off x="7087854" y="1650245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3" idx="2"/>
            <a:endCxn id="4" idx="0"/>
          </p:cNvCxnSpPr>
          <p:nvPr/>
        </p:nvCxnSpPr>
        <p:spPr>
          <a:xfrm flipH="1">
            <a:off x="7537509" y="2004258"/>
            <a:ext cx="936376" cy="70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2" idx="2"/>
          </p:cNvCxnSpPr>
          <p:nvPr/>
        </p:nvCxnSpPr>
        <p:spPr>
          <a:xfrm flipH="1" flipV="1">
            <a:off x="6329029" y="2015676"/>
            <a:ext cx="1208481" cy="69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3527186" y="4395127"/>
            <a:ext cx="0" cy="31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455292"/>
              </p:ext>
            </p:extLst>
          </p:nvPr>
        </p:nvGraphicFramePr>
        <p:xfrm>
          <a:off x="2562972" y="1307651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9" name="포장기 셸 개체" showAsIcon="1" r:id="rId20" imgW="1334880" imgH="707400" progId="Package">
                  <p:embed/>
                </p:oleObj>
              </mc:Choice>
              <mc:Fallback>
                <p:oleObj name="포장기 셸 개체" showAsIcon="1" r:id="rId20" imgW="1334880" imgH="707400" progId="Package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62972" y="1307651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495367"/>
              </p:ext>
            </p:extLst>
          </p:nvPr>
        </p:nvGraphicFramePr>
        <p:xfrm>
          <a:off x="3830650" y="1307651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0" name="포장기 셸 개체" showAsIcon="1" r:id="rId22" imgW="1832400" imgH="707400" progId="Package">
                  <p:embed/>
                </p:oleObj>
              </mc:Choice>
              <mc:Fallback>
                <p:oleObj name="포장기 셸 개체" showAsIcon="1" r:id="rId22" imgW="1832400" imgH="707400" progId="Package">
                  <p:embed/>
                  <p:pic>
                    <p:nvPicPr>
                      <p:cNvPr id="33" name="개체 3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830650" y="1307651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직선 화살표 연결선 47"/>
          <p:cNvCxnSpPr/>
          <p:nvPr/>
        </p:nvCxnSpPr>
        <p:spPr>
          <a:xfrm flipV="1">
            <a:off x="5209364" y="1555355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3577672" y="156677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40026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19182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35233" y="1030651"/>
            <a:ext cx="158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메인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날씨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12802" y="3458687"/>
            <a:ext cx="162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Sign(id, pw)</a:t>
            </a:r>
            <a:r>
              <a:rPr lang="ko-KR" altLang="en-US" sz="1200" dirty="0" smtClean="0">
                <a:solidFill>
                  <a:schemeClr val="bg1"/>
                </a:solidFill>
              </a:rPr>
              <a:t>받고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ko-KR" altLang="en-US" sz="1200" dirty="0" smtClean="0">
                <a:solidFill>
                  <a:schemeClr val="bg1"/>
                </a:solidFill>
              </a:rPr>
              <a:t>함수가 실행되고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메인페이지로 이동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34110" y="1021723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02437" y="2526471"/>
            <a:ext cx="824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로그아웃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46852" y="4342057"/>
            <a:ext cx="1648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현재 비밀번호와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새 비밀번호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새 </a:t>
            </a:r>
            <a:r>
              <a:rPr lang="ko-KR" altLang="en-US" sz="1200" dirty="0" err="1">
                <a:solidFill>
                  <a:schemeClr val="bg1"/>
                </a:solidFill>
              </a:rPr>
              <a:t>빌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밀번호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확인를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입력받음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61181" y="5400802"/>
            <a:ext cx="2022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PasswordChange(old, new)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현재 비밀번호 </a:t>
            </a:r>
            <a:r>
              <a:rPr lang="en-US" altLang="ko-KR" sz="1200" dirty="0" smtClean="0">
                <a:solidFill>
                  <a:schemeClr val="bg1"/>
                </a:solidFill>
              </a:rPr>
              <a:t>(old)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새 비밀번호 </a:t>
            </a:r>
            <a:r>
              <a:rPr lang="en-US" altLang="ko-KR" sz="1200" dirty="0" smtClean="0">
                <a:solidFill>
                  <a:schemeClr val="bg1"/>
                </a:solidFill>
              </a:rPr>
              <a:t>(new)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새로 </a:t>
            </a:r>
            <a:r>
              <a:rPr lang="ko-KR" altLang="en-US" sz="1200" dirty="0">
                <a:solidFill>
                  <a:schemeClr val="bg1"/>
                </a:solidFill>
              </a:rPr>
              <a:t>받은 비밀번호를 </a:t>
            </a:r>
            <a:r>
              <a:rPr lang="ko-KR" altLang="en-US" sz="1200" dirty="0" err="1">
                <a:solidFill>
                  <a:schemeClr val="bg1"/>
                </a:solidFill>
              </a:rPr>
              <a:t>해쉬값으로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변경 아이디를 찾아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pw </a:t>
            </a:r>
            <a:r>
              <a:rPr lang="ko-KR" altLang="en-US" sz="1200" dirty="0">
                <a:solidFill>
                  <a:schemeClr val="bg1"/>
                </a:solidFill>
              </a:rPr>
              <a:t>값 변경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47745" y="2895338"/>
            <a:ext cx="104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세션</a:t>
            </a:r>
            <a:r>
              <a:rPr lang="en-US" altLang="ko-KR" sz="1200" dirty="0" smtClean="0">
                <a:solidFill>
                  <a:schemeClr val="bg1"/>
                </a:solidFill>
              </a:rPr>
              <a:t>unset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destroy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9387445">
            <a:off x="7283580" y="2105905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Sign in </a:t>
            </a:r>
            <a:r>
              <a:rPr lang="ko-KR" altLang="en-US" sz="1000" dirty="0" smtClean="0">
                <a:solidFill>
                  <a:schemeClr val="bg1"/>
                </a:solidFill>
              </a:rPr>
              <a:t>버튼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클릭시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3917288" y="2045875"/>
            <a:ext cx="2481303" cy="90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4007656" y="2047369"/>
            <a:ext cx="2390935" cy="205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9134133">
            <a:off x="4534155" y="3173806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비밀번호 변경 클릭 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20384213">
            <a:off x="4377404" y="2547554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로그아웃 클릭 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15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제품 등록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18918"/>
              </p:ext>
            </p:extLst>
          </p:nvPr>
        </p:nvGraphicFramePr>
        <p:xfrm>
          <a:off x="3227054" y="1307651"/>
          <a:ext cx="1517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9" name="포장기 셸 개체" showAsIcon="1" r:id="rId4" imgW="1518120" imgH="707400" progId="Package">
                  <p:embed/>
                </p:oleObj>
              </mc:Choice>
              <mc:Fallback>
                <p:oleObj name="포장기 셸 개체" showAsIcon="1" r:id="rId4" imgW="1518120" imgH="707400" progId="Package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7054" y="1307651"/>
                        <a:ext cx="1517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022041"/>
              </p:ext>
            </p:extLst>
          </p:nvPr>
        </p:nvGraphicFramePr>
        <p:xfrm>
          <a:off x="5390960" y="1296233"/>
          <a:ext cx="1479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0" name="포장기 셸 개체" showAsIcon="1" r:id="rId6" imgW="1478880" imgH="707400" progId="Package">
                  <p:embed/>
                </p:oleObj>
              </mc:Choice>
              <mc:Fallback>
                <p:oleObj name="포장기 셸 개체" showAsIcon="1" r:id="rId6" imgW="1478880" imgH="707400" progId="Packag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0960" y="1296233"/>
                        <a:ext cx="14795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776232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1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11" name="개체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618253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2" name="포장기 셸 개체" showAsIcon="1" r:id="rId10" imgW="1400400" imgH="707400" progId="Package">
                  <p:embed/>
                </p:oleObj>
              </mc:Choice>
              <mc:Fallback>
                <p:oleObj name="포장기 셸 개체" showAsIcon="1" r:id="rId10" imgW="1400400" imgH="707400" progId="Package">
                  <p:embed/>
                  <p:pic>
                    <p:nvPicPr>
                      <p:cNvPr id="13" name="개체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711860" y="2770668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UserGoto()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940502"/>
              </p:ext>
            </p:extLst>
          </p:nvPr>
        </p:nvGraphicFramePr>
        <p:xfrm>
          <a:off x="219822" y="1307651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3" name="포장기 셸 개체" showAsIcon="1" r:id="rId12" imgW="1334880" imgH="707400" progId="Package">
                  <p:embed/>
                </p:oleObj>
              </mc:Choice>
              <mc:Fallback>
                <p:oleObj name="포장기 셸 개체" showAsIcon="1" r:id="rId12" imgW="1334880" imgH="707400" progId="Package">
                  <p:embed/>
                  <p:pic>
                    <p:nvPicPr>
                      <p:cNvPr id="46" name="개체 4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9822" y="1307651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852052"/>
              </p:ext>
            </p:extLst>
          </p:nvPr>
        </p:nvGraphicFramePr>
        <p:xfrm>
          <a:off x="1487500" y="1307651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4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47" name="개체 4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500" y="1307651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직선 화살표 연결선 18"/>
          <p:cNvCxnSpPr>
            <a:stCxn id="8" idx="2"/>
          </p:cNvCxnSpPr>
          <p:nvPr/>
        </p:nvCxnSpPr>
        <p:spPr>
          <a:xfrm>
            <a:off x="3985879" y="2015676"/>
            <a:ext cx="0" cy="61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1234522" y="156677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6876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76032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92083" y="1030651"/>
            <a:ext cx="158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메인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날씨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90960" y="1021723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251432"/>
              </p:ext>
            </p:extLst>
          </p:nvPr>
        </p:nvGraphicFramePr>
        <p:xfrm>
          <a:off x="3344529" y="2769023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5" name="포장기 셸 개체" showAsIcon="1" r:id="rId16" imgW="1282680" imgH="707400" progId="Package">
                  <p:embed/>
                </p:oleObj>
              </mc:Choice>
              <mc:Fallback>
                <p:oleObj name="포장기 셸 개체" showAsIcon="1" r:id="rId16" imgW="1282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44529" y="2769023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456752"/>
              </p:ext>
            </p:extLst>
          </p:nvPr>
        </p:nvGraphicFramePr>
        <p:xfrm>
          <a:off x="5164316" y="4277539"/>
          <a:ext cx="15446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6" name="포장기 셸 개체" showAsIcon="1" r:id="rId18" imgW="1544400" imgH="707400" progId="Package">
                  <p:embed/>
                </p:oleObj>
              </mc:Choice>
              <mc:Fallback>
                <p:oleObj name="포장기 셸 개체" showAsIcon="1" r:id="rId18" imgW="1544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64316" y="4277539"/>
                        <a:ext cx="15446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925769"/>
              </p:ext>
            </p:extLst>
          </p:nvPr>
        </p:nvGraphicFramePr>
        <p:xfrm>
          <a:off x="1190360" y="3523133"/>
          <a:ext cx="1911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7" name="포장기 셸 개체" showAsIcon="1" r:id="rId20" imgW="1910880" imgH="707400" progId="Package">
                  <p:embed/>
                </p:oleObj>
              </mc:Choice>
              <mc:Fallback>
                <p:oleObj name="포장기 셸 개체" showAsIcon="1" r:id="rId20" imgW="1910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90360" y="3523133"/>
                        <a:ext cx="19113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542825"/>
              </p:ext>
            </p:extLst>
          </p:nvPr>
        </p:nvGraphicFramePr>
        <p:xfrm>
          <a:off x="4843641" y="2779510"/>
          <a:ext cx="21859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8" name="포장기 셸 개체" showAsIcon="1" r:id="rId22" imgW="2185560" imgH="707400" progId="Package">
                  <p:embed/>
                </p:oleObj>
              </mc:Choice>
              <mc:Fallback>
                <p:oleObj name="포장기 셸 개체" showAsIcon="1" r:id="rId22" imgW="21855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843641" y="2779510"/>
                        <a:ext cx="21859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843757"/>
              </p:ext>
            </p:extLst>
          </p:nvPr>
        </p:nvGraphicFramePr>
        <p:xfrm>
          <a:off x="7039155" y="4277538"/>
          <a:ext cx="21986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29" name="포장기 셸 개체" showAsIcon="1" r:id="rId24" imgW="2198880" imgH="707400" progId="Package">
                  <p:embed/>
                </p:oleObj>
              </mc:Choice>
              <mc:Fallback>
                <p:oleObj name="포장기 셸 개체" showAsIcon="1" r:id="rId24" imgW="2198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039155" y="4277538"/>
                        <a:ext cx="21986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화살표 연결선 31"/>
          <p:cNvCxnSpPr/>
          <p:nvPr/>
        </p:nvCxnSpPr>
        <p:spPr>
          <a:xfrm>
            <a:off x="4387543" y="3073964"/>
            <a:ext cx="766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0" idx="2"/>
          </p:cNvCxnSpPr>
          <p:nvPr/>
        </p:nvCxnSpPr>
        <p:spPr>
          <a:xfrm>
            <a:off x="5936635" y="3487535"/>
            <a:ext cx="1551093" cy="79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8" idx="3"/>
            <a:endCxn id="11" idx="1"/>
          </p:cNvCxnSpPr>
          <p:nvPr/>
        </p:nvCxnSpPr>
        <p:spPr>
          <a:xfrm flipV="1">
            <a:off x="4744704" y="1650245"/>
            <a:ext cx="646256" cy="11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2591625" y="3238845"/>
            <a:ext cx="770534" cy="5305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7" idx="2"/>
            <a:endCxn id="28" idx="1"/>
          </p:cNvCxnSpPr>
          <p:nvPr/>
        </p:nvCxnSpPr>
        <p:spPr>
          <a:xfrm>
            <a:off x="3985879" y="3477048"/>
            <a:ext cx="1178437" cy="11545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266625" y="2412565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제품 작성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50966" y="3238844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제품 수정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64316" y="4949942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제품 삭제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35949" y="3890634"/>
            <a:ext cx="192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호출 받아 데이터베이스에 값을 넣음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5104" y="5226885"/>
            <a:ext cx="192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호출 받아 데이터베이스에 값 삭제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23380" y="2304453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72879" y="2927097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제품 리스트 출력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37017"/>
              </p:ext>
            </p:extLst>
          </p:nvPr>
        </p:nvGraphicFramePr>
        <p:xfrm>
          <a:off x="3362159" y="4342838"/>
          <a:ext cx="124301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0" name="포장기 셸 개체" showAsIcon="1" r:id="rId26" imgW="1243440" imgH="707400" progId="Package">
                  <p:embed/>
                </p:oleObj>
              </mc:Choice>
              <mc:Fallback>
                <p:oleObj name="포장기 셸 개체" showAsIcon="1" r:id="rId26" imgW="1243440" imgH="707400" progId="Packag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362159" y="4342838"/>
                        <a:ext cx="124301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직선 화살표 연결선 42"/>
          <p:cNvCxnSpPr>
            <a:stCxn id="42" idx="3"/>
            <a:endCxn id="30" idx="2"/>
          </p:cNvCxnSpPr>
          <p:nvPr/>
        </p:nvCxnSpPr>
        <p:spPr>
          <a:xfrm flipV="1">
            <a:off x="4605172" y="3487535"/>
            <a:ext cx="1331463" cy="120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19475" y="4957836"/>
            <a:ext cx="192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다중 체크박스 처리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54738" y="2727982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글 등록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19435335">
            <a:off x="2570663" y="3358347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번호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19032999">
            <a:off x="4589794" y="3649605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체크 박스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 rot="1591967">
            <a:off x="6078044" y="3730889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등록 버튼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0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User_page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1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3" name="직사각형 12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배너 등록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043487"/>
              </p:ext>
            </p:extLst>
          </p:nvPr>
        </p:nvGraphicFramePr>
        <p:xfrm>
          <a:off x="3227054" y="1307651"/>
          <a:ext cx="1517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6" name="포장기 셸 개체" showAsIcon="1" r:id="rId4" imgW="1518120" imgH="707400" progId="Package">
                  <p:embed/>
                </p:oleObj>
              </mc:Choice>
              <mc:Fallback>
                <p:oleObj name="포장기 셸 개체" showAsIcon="1" r:id="rId4" imgW="1518120" imgH="707400" progId="Package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7054" y="1307651"/>
                        <a:ext cx="1517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401549"/>
              </p:ext>
            </p:extLst>
          </p:nvPr>
        </p:nvGraphicFramePr>
        <p:xfrm>
          <a:off x="5390960" y="1296233"/>
          <a:ext cx="1479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7" name="포장기 셸 개체" showAsIcon="1" r:id="rId6" imgW="1478880" imgH="707400" progId="Package">
                  <p:embed/>
                </p:oleObj>
              </mc:Choice>
              <mc:Fallback>
                <p:oleObj name="포장기 셸 개체" showAsIcon="1" r:id="rId6" imgW="1478880" imgH="707400" progId="Package">
                  <p:embed/>
                  <p:pic>
                    <p:nvPicPr>
                      <p:cNvPr id="11" name="개체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0960" y="1296233"/>
                        <a:ext cx="14795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552746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8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160868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9" name="포장기 셸 개체" showAsIcon="1" r:id="rId10" imgW="1400400" imgH="707400" progId="Package">
                  <p:embed/>
                </p:oleObj>
              </mc:Choice>
              <mc:Fallback>
                <p:oleObj name="포장기 셸 개체" showAsIcon="1" r:id="rId10" imgW="1400400" imgH="707400" progId="Package">
                  <p:embed/>
                  <p:pic>
                    <p:nvPicPr>
                      <p:cNvPr id="14" name="개체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0711860" y="2770668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UserGoto()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18880"/>
              </p:ext>
            </p:extLst>
          </p:nvPr>
        </p:nvGraphicFramePr>
        <p:xfrm>
          <a:off x="219822" y="1307651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60" name="포장기 셸 개체" showAsIcon="1" r:id="rId12" imgW="1334880" imgH="707400" progId="Package">
                  <p:embed/>
                </p:oleObj>
              </mc:Choice>
              <mc:Fallback>
                <p:oleObj name="포장기 셸 개체" showAsIcon="1" r:id="rId12" imgW="1334880" imgH="707400" progId="Package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9822" y="1307651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366650"/>
              </p:ext>
            </p:extLst>
          </p:nvPr>
        </p:nvGraphicFramePr>
        <p:xfrm>
          <a:off x="1487500" y="1307651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61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18" name="개체 1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500" y="1307651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직선 화살표 연결선 24"/>
          <p:cNvCxnSpPr>
            <a:stCxn id="17" idx="2"/>
          </p:cNvCxnSpPr>
          <p:nvPr/>
        </p:nvCxnSpPr>
        <p:spPr>
          <a:xfrm>
            <a:off x="3985879" y="2015676"/>
            <a:ext cx="0" cy="61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1234522" y="156677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6876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76032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92083" y="1030651"/>
            <a:ext cx="158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메인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날씨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0960" y="1021723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17" idx="3"/>
            <a:endCxn id="18" idx="1"/>
          </p:cNvCxnSpPr>
          <p:nvPr/>
        </p:nvCxnSpPr>
        <p:spPr>
          <a:xfrm flipV="1">
            <a:off x="4744704" y="1650245"/>
            <a:ext cx="646256" cy="11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752590"/>
              </p:ext>
            </p:extLst>
          </p:nvPr>
        </p:nvGraphicFramePr>
        <p:xfrm>
          <a:off x="5018691" y="2770667"/>
          <a:ext cx="22240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62" name="포장기 셸 개체" showAsIcon="1" r:id="rId16" imgW="2224800" imgH="707400" progId="Package">
                  <p:embed/>
                </p:oleObj>
              </mc:Choice>
              <mc:Fallback>
                <p:oleObj name="포장기 셸 개체" showAsIcon="1" r:id="rId16" imgW="22248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018691" y="2770667"/>
                        <a:ext cx="22240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098510"/>
              </p:ext>
            </p:extLst>
          </p:nvPr>
        </p:nvGraphicFramePr>
        <p:xfrm>
          <a:off x="3017504" y="2770668"/>
          <a:ext cx="19367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63" name="포장기 셸 개체" showAsIcon="1" r:id="rId18" imgW="1936800" imgH="707400" progId="Package">
                  <p:embed/>
                </p:oleObj>
              </mc:Choice>
              <mc:Fallback>
                <p:oleObj name="포장기 셸 개체" showAsIcon="1" r:id="rId18" imgW="19368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17504" y="2770668"/>
                        <a:ext cx="19367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054270"/>
              </p:ext>
            </p:extLst>
          </p:nvPr>
        </p:nvGraphicFramePr>
        <p:xfrm>
          <a:off x="4972653" y="4359656"/>
          <a:ext cx="23161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64" name="포장기 셸 개체" showAsIcon="1" r:id="rId20" imgW="2316600" imgH="707400" progId="Package">
                  <p:embed/>
                </p:oleObj>
              </mc:Choice>
              <mc:Fallback>
                <p:oleObj name="포장기 셸 개체" showAsIcon="1" r:id="rId20" imgW="23166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972653" y="4359656"/>
                        <a:ext cx="23161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230741"/>
              </p:ext>
            </p:extLst>
          </p:nvPr>
        </p:nvGraphicFramePr>
        <p:xfrm>
          <a:off x="2834147" y="4359656"/>
          <a:ext cx="23034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65" name="포장기 셸 개체" showAsIcon="1" r:id="rId22" imgW="2303280" imgH="707400" progId="Package">
                  <p:embed/>
                </p:oleObj>
              </mc:Choice>
              <mc:Fallback>
                <p:oleObj name="포장기 셸 개체" showAsIcon="1" r:id="rId22" imgW="23032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34147" y="4359656"/>
                        <a:ext cx="23034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88995"/>
              </p:ext>
            </p:extLst>
          </p:nvPr>
        </p:nvGraphicFramePr>
        <p:xfrm>
          <a:off x="1049350" y="2764779"/>
          <a:ext cx="8763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66" name="포장기 셸 개체" showAsIcon="1" r:id="rId24" imgW="876960" imgH="707400" progId="Package">
                  <p:embed/>
                </p:oleObj>
              </mc:Choice>
              <mc:Fallback>
                <p:oleObj name="포장기 셸 개체" showAsIcon="1" r:id="rId24" imgW="8769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49350" y="2764779"/>
                        <a:ext cx="8763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직선 화살표 연결선 49"/>
          <p:cNvCxnSpPr/>
          <p:nvPr/>
        </p:nvCxnSpPr>
        <p:spPr>
          <a:xfrm>
            <a:off x="4003606" y="3628816"/>
            <a:ext cx="0" cy="61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4744704" y="3628076"/>
            <a:ext cx="802081" cy="73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408772" y="3023568"/>
            <a:ext cx="1090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" idx="1"/>
          </p:cNvCxnSpPr>
          <p:nvPr/>
        </p:nvCxnSpPr>
        <p:spPr>
          <a:xfrm flipH="1" flipV="1">
            <a:off x="1934354" y="3118792"/>
            <a:ext cx="1083150" cy="5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106847" y="2104738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8269" y="3028633"/>
            <a:ext cx="140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배너리스트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12002" y="3200412"/>
            <a:ext cx="140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배너 삭제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78997" y="5091236"/>
            <a:ext cx="140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사진 업로드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처리및</a:t>
            </a:r>
            <a:r>
              <a:rPr lang="ko-KR" altLang="en-US" sz="1200" dirty="0" smtClean="0">
                <a:solidFill>
                  <a:schemeClr val="bg1"/>
                </a:solidFill>
              </a:rPr>
              <a:t> 글 처리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875" y="3472804"/>
            <a:ext cx="197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사진을 올리면 여기에 표시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64666" y="2772121"/>
            <a:ext cx="140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업로드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98464" y="2581481"/>
            <a:ext cx="244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체크 박스 버튼 누른 후 삭제 버튼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2583210">
            <a:off x="4241908" y="3718482"/>
            <a:ext cx="244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글이 입력 됐을 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설명 수정 버튼 클릭 시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61378" y="3976638"/>
            <a:ext cx="2446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업로드 버튼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5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</a:t>
            </a:r>
            <a:r>
              <a:rPr lang="ko-KR" altLang="en-US" dirty="0" smtClean="0">
                <a:solidFill>
                  <a:schemeClr val="tx1"/>
                </a:solidFill>
              </a:rPr>
              <a:t>상담 목록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r>
              <a:rPr lang="en-US" altLang="ko-KR" dirty="0" smtClean="0">
                <a:solidFill>
                  <a:schemeClr val="tx1"/>
                </a:solidFill>
              </a:rPr>
              <a:t>,  </a:t>
            </a:r>
            <a:r>
              <a:rPr lang="ko-KR" altLang="en-US" dirty="0" smtClean="0">
                <a:solidFill>
                  <a:schemeClr val="tx1"/>
                </a:solidFill>
              </a:rPr>
              <a:t>완료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043487"/>
              </p:ext>
            </p:extLst>
          </p:nvPr>
        </p:nvGraphicFramePr>
        <p:xfrm>
          <a:off x="3227054" y="1307651"/>
          <a:ext cx="1517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1" name="포장기 셸 개체" showAsIcon="1" r:id="rId4" imgW="1518120" imgH="707400" progId="Package">
                  <p:embed/>
                </p:oleObj>
              </mc:Choice>
              <mc:Fallback>
                <p:oleObj name="포장기 셸 개체" showAsIcon="1" r:id="rId4" imgW="1518120" imgH="707400" progId="Package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7054" y="1307651"/>
                        <a:ext cx="1517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401549"/>
              </p:ext>
            </p:extLst>
          </p:nvPr>
        </p:nvGraphicFramePr>
        <p:xfrm>
          <a:off x="5390960" y="1296233"/>
          <a:ext cx="1479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2" name="포장기 셸 개체" showAsIcon="1" r:id="rId6" imgW="1478880" imgH="707400" progId="Package">
                  <p:embed/>
                </p:oleObj>
              </mc:Choice>
              <mc:Fallback>
                <p:oleObj name="포장기 셸 개체" showAsIcon="1" r:id="rId6" imgW="1478880" imgH="707400" progId="Package">
                  <p:embed/>
                  <p:pic>
                    <p:nvPicPr>
                      <p:cNvPr id="11" name="개체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0960" y="1296233"/>
                        <a:ext cx="14795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552746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3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160868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4" name="포장기 셸 개체" showAsIcon="1" r:id="rId10" imgW="1400400" imgH="707400" progId="Package">
                  <p:embed/>
                </p:oleObj>
              </mc:Choice>
              <mc:Fallback>
                <p:oleObj name="포장기 셸 개체" showAsIcon="1" r:id="rId10" imgW="1400400" imgH="707400" progId="Package">
                  <p:embed/>
                  <p:pic>
                    <p:nvPicPr>
                      <p:cNvPr id="14" name="개체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711860" y="2770668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UserGoto()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18880"/>
              </p:ext>
            </p:extLst>
          </p:nvPr>
        </p:nvGraphicFramePr>
        <p:xfrm>
          <a:off x="219822" y="1307651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5" name="포장기 셸 개체" showAsIcon="1" r:id="rId12" imgW="1334880" imgH="707400" progId="Package">
                  <p:embed/>
                </p:oleObj>
              </mc:Choice>
              <mc:Fallback>
                <p:oleObj name="포장기 셸 개체" showAsIcon="1" r:id="rId12" imgW="1334880" imgH="707400" progId="Package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9822" y="1307651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366650"/>
              </p:ext>
            </p:extLst>
          </p:nvPr>
        </p:nvGraphicFramePr>
        <p:xfrm>
          <a:off x="1487500" y="1307651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6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18" name="개체 1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500" y="1307651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직선 화살표 연결선 19"/>
          <p:cNvCxnSpPr>
            <a:stCxn id="12" idx="2"/>
          </p:cNvCxnSpPr>
          <p:nvPr/>
        </p:nvCxnSpPr>
        <p:spPr>
          <a:xfrm>
            <a:off x="3985879" y="2015676"/>
            <a:ext cx="0" cy="61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1234522" y="156677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6876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76032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2083" y="1030651"/>
            <a:ext cx="158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메인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날씨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0960" y="1021723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>
            <a:stCxn id="12" idx="3"/>
            <a:endCxn id="13" idx="1"/>
          </p:cNvCxnSpPr>
          <p:nvPr/>
        </p:nvCxnSpPr>
        <p:spPr>
          <a:xfrm flipV="1">
            <a:off x="4744704" y="1650245"/>
            <a:ext cx="646256" cy="11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958367"/>
              </p:ext>
            </p:extLst>
          </p:nvPr>
        </p:nvGraphicFramePr>
        <p:xfrm>
          <a:off x="5768011" y="3981866"/>
          <a:ext cx="27622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7" name="포장기 셸 개체" showAsIcon="1" r:id="rId16" imgW="2761560" imgH="707400" progId="Package">
                  <p:embed/>
                </p:oleObj>
              </mc:Choice>
              <mc:Fallback>
                <p:oleObj name="포장기 셸 개체" showAsIcon="1" r:id="rId16" imgW="27615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768011" y="3981866"/>
                        <a:ext cx="27622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821306"/>
              </p:ext>
            </p:extLst>
          </p:nvPr>
        </p:nvGraphicFramePr>
        <p:xfrm>
          <a:off x="5866436" y="2851147"/>
          <a:ext cx="25654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8" name="포장기 셸 개체" showAsIcon="1" r:id="rId18" imgW="2565000" imgH="707400" progId="Package">
                  <p:embed/>
                </p:oleObj>
              </mc:Choice>
              <mc:Fallback>
                <p:oleObj name="포장기 셸 개체" showAsIcon="1" r:id="rId18" imgW="25650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866436" y="2851147"/>
                        <a:ext cx="25654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632183"/>
              </p:ext>
            </p:extLst>
          </p:nvPr>
        </p:nvGraphicFramePr>
        <p:xfrm>
          <a:off x="2840498" y="2739820"/>
          <a:ext cx="22907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9" name="포장기 셸 개체" showAsIcon="1" r:id="rId20" imgW="2290320" imgH="707400" progId="Package">
                  <p:embed/>
                </p:oleObj>
              </mc:Choice>
              <mc:Fallback>
                <p:oleObj name="포장기 셸 개체" showAsIcon="1" r:id="rId20" imgW="22903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840498" y="2739820"/>
                        <a:ext cx="2290762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896148"/>
              </p:ext>
            </p:extLst>
          </p:nvPr>
        </p:nvGraphicFramePr>
        <p:xfrm>
          <a:off x="1019440" y="3940411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80" name="포장기 셸 개체" showAsIcon="1" r:id="rId22" imgW="1282680" imgH="707400" progId="Package">
                  <p:embed/>
                </p:oleObj>
              </mc:Choice>
              <mc:Fallback>
                <p:oleObj name="포장기 셸 개체" showAsIcon="1" r:id="rId22" imgW="1282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19440" y="3940411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직선 화살표 연결선 46"/>
          <p:cNvCxnSpPr>
            <a:stCxn id="4" idx="2"/>
          </p:cNvCxnSpPr>
          <p:nvPr/>
        </p:nvCxnSpPr>
        <p:spPr>
          <a:xfrm>
            <a:off x="3985879" y="3447845"/>
            <a:ext cx="1776651" cy="88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" idx="2"/>
            <a:endCxn id="5" idx="3"/>
          </p:cNvCxnSpPr>
          <p:nvPr/>
        </p:nvCxnSpPr>
        <p:spPr>
          <a:xfrm flipH="1">
            <a:off x="2302140" y="3447845"/>
            <a:ext cx="1683739" cy="84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140855" y="2182194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25038" y="2441118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부적절한 상담 삭제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25038" y="4835586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완료한 상담으로 보냄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54780" y="3732634"/>
            <a:ext cx="2578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Update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1200" dirty="0" smtClean="0">
                <a:solidFill>
                  <a:schemeClr val="bg1"/>
                </a:solidFill>
              </a:rPr>
              <a:t> 사용하여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boolean </a:t>
            </a:r>
            <a:r>
              <a:rPr lang="ko-KR" altLang="en-US" sz="1200" dirty="0" smtClean="0">
                <a:solidFill>
                  <a:schemeClr val="bg1"/>
                </a:solidFill>
              </a:rPr>
              <a:t>값 변경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2426" y="4648436"/>
            <a:ext cx="2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사용자가 보낸 상담신청 수 만큼 카운트하여 개수를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띄어줌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4928260" y="3004457"/>
            <a:ext cx="11624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81501" y="2648132"/>
            <a:ext cx="203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부적절한 </a:t>
            </a:r>
            <a:r>
              <a:rPr lang="ko-KR" altLang="en-US" sz="1200" smtClean="0">
                <a:solidFill>
                  <a:schemeClr val="bg1"/>
                </a:solidFill>
              </a:rPr>
              <a:t>상담 삭제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클릭시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46588">
            <a:off x="3909289" y="3948324"/>
            <a:ext cx="203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상담 완료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9975691">
            <a:off x="1971880" y="3649859"/>
            <a:ext cx="203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완료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200" dirty="0" smtClean="0">
                <a:solidFill>
                  <a:schemeClr val="bg1"/>
                </a:solidFill>
              </a:rPr>
              <a:t> 카운트 감소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2307" y="972207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</a:t>
            </a:r>
            <a:r>
              <a:rPr lang="ko-KR" altLang="en-US" dirty="0" smtClean="0">
                <a:solidFill>
                  <a:schemeClr val="tx1"/>
                </a:solidFill>
              </a:rPr>
              <a:t>배송관리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179896"/>
              </p:ext>
            </p:extLst>
          </p:nvPr>
        </p:nvGraphicFramePr>
        <p:xfrm>
          <a:off x="3227054" y="1307651"/>
          <a:ext cx="1517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1" name="포장기 셸 개체" showAsIcon="1" r:id="rId4" imgW="1518120" imgH="707400" progId="Package">
                  <p:embed/>
                </p:oleObj>
              </mc:Choice>
              <mc:Fallback>
                <p:oleObj name="포장기 셸 개체" showAsIcon="1" r:id="rId4" imgW="1518120" imgH="707400" progId="Package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7054" y="1307651"/>
                        <a:ext cx="1517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40596"/>
              </p:ext>
            </p:extLst>
          </p:nvPr>
        </p:nvGraphicFramePr>
        <p:xfrm>
          <a:off x="5390960" y="1296233"/>
          <a:ext cx="1479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2" name="포장기 셸 개체" showAsIcon="1" r:id="rId6" imgW="1478880" imgH="707400" progId="Package">
                  <p:embed/>
                </p:oleObj>
              </mc:Choice>
              <mc:Fallback>
                <p:oleObj name="포장기 셸 개체" showAsIcon="1" r:id="rId6" imgW="1478880" imgH="707400" progId="Package">
                  <p:embed/>
                  <p:pic>
                    <p:nvPicPr>
                      <p:cNvPr id="13" name="개체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0960" y="1296233"/>
                        <a:ext cx="14795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045325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3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14" name="개체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869362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4" name="포장기 셸 개체" showAsIcon="1" r:id="rId10" imgW="1400400" imgH="707400" progId="Package">
                  <p:embed/>
                </p:oleObj>
              </mc:Choice>
              <mc:Fallback>
                <p:oleObj name="포장기 셸 개체" showAsIcon="1" r:id="rId10" imgW="1400400" imgH="707400" progId="Package">
                  <p:embed/>
                  <p:pic>
                    <p:nvPicPr>
                      <p:cNvPr id="16" name="개체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711860" y="2770668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UserGoto()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386808"/>
              </p:ext>
            </p:extLst>
          </p:nvPr>
        </p:nvGraphicFramePr>
        <p:xfrm>
          <a:off x="219822" y="1307651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5" name="포장기 셸 개체" showAsIcon="1" r:id="rId12" imgW="1334880" imgH="707400" progId="Package">
                  <p:embed/>
                </p:oleObj>
              </mc:Choice>
              <mc:Fallback>
                <p:oleObj name="포장기 셸 개체" showAsIcon="1" r:id="rId12" imgW="1334880" imgH="707400" progId="Package">
                  <p:embed/>
                  <p:pic>
                    <p:nvPicPr>
                      <p:cNvPr id="18" name="개체 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9822" y="1307651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46653"/>
              </p:ext>
            </p:extLst>
          </p:nvPr>
        </p:nvGraphicFramePr>
        <p:xfrm>
          <a:off x="1487500" y="1307651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6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19" name="개체 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500" y="1307651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직선 화살표 연결선 17"/>
          <p:cNvCxnSpPr>
            <a:stCxn id="8" idx="2"/>
          </p:cNvCxnSpPr>
          <p:nvPr/>
        </p:nvCxnSpPr>
        <p:spPr>
          <a:xfrm>
            <a:off x="3985879" y="2015676"/>
            <a:ext cx="0" cy="61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1234522" y="156677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96876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6032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2083" y="1030651"/>
            <a:ext cx="158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메인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날씨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0960" y="1021723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/>
          <p:cNvCxnSpPr>
            <a:stCxn id="8" idx="3"/>
            <a:endCxn id="11" idx="1"/>
          </p:cNvCxnSpPr>
          <p:nvPr/>
        </p:nvCxnSpPr>
        <p:spPr>
          <a:xfrm flipV="1">
            <a:off x="4744704" y="1650245"/>
            <a:ext cx="646256" cy="11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728428"/>
              </p:ext>
            </p:extLst>
          </p:nvPr>
        </p:nvGraphicFramePr>
        <p:xfrm>
          <a:off x="3128629" y="2739820"/>
          <a:ext cx="17145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7" name="포장기 셸 개체" showAsIcon="1" r:id="rId16" imgW="1714320" imgH="707400" progId="Package">
                  <p:embed/>
                </p:oleObj>
              </mc:Choice>
              <mc:Fallback>
                <p:oleObj name="포장기 셸 개체" showAsIcon="1" r:id="rId16" imgW="17143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128629" y="2739820"/>
                        <a:ext cx="17145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710586"/>
              </p:ext>
            </p:extLst>
          </p:nvPr>
        </p:nvGraphicFramePr>
        <p:xfrm>
          <a:off x="5148257" y="2708974"/>
          <a:ext cx="21336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8" name="포장기 셸 개체" showAsIcon="1" r:id="rId18" imgW="2133360" imgH="707400" progId="Package">
                  <p:embed/>
                </p:oleObj>
              </mc:Choice>
              <mc:Fallback>
                <p:oleObj name="포장기 셸 개체" showAsIcon="1" r:id="rId18" imgW="2133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48257" y="2708974"/>
                        <a:ext cx="21336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20593"/>
              </p:ext>
            </p:extLst>
          </p:nvPr>
        </p:nvGraphicFramePr>
        <p:xfrm>
          <a:off x="2984960" y="3995634"/>
          <a:ext cx="200183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9" name="포장기 셸 개체" showAsIcon="1" r:id="rId20" imgW="2002320" imgH="707400" progId="Package">
                  <p:embed/>
                </p:oleObj>
              </mc:Choice>
              <mc:Fallback>
                <p:oleObj name="포장기 셸 개체" showAsIcon="1" r:id="rId20" imgW="20023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84960" y="3995634"/>
                        <a:ext cx="200183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065045"/>
              </p:ext>
            </p:extLst>
          </p:nvPr>
        </p:nvGraphicFramePr>
        <p:xfrm>
          <a:off x="1052015" y="2727829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0" name="포장기 셸 개체" showAsIcon="1" r:id="rId22" imgW="1282680" imgH="707400" progId="Package">
                  <p:embed/>
                </p:oleObj>
              </mc:Choice>
              <mc:Fallback>
                <p:oleObj name="포장기 셸 개체" showAsIcon="1" r:id="rId22" imgW="1282680" imgH="707400" progId="Package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52015" y="2727829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063061"/>
              </p:ext>
            </p:extLst>
          </p:nvPr>
        </p:nvGraphicFramePr>
        <p:xfrm>
          <a:off x="809921" y="3995634"/>
          <a:ext cx="17668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1" name="포장기 셸 개체" showAsIcon="1" r:id="rId24" imgW="1766880" imgH="707400" progId="Package">
                  <p:embed/>
                </p:oleObj>
              </mc:Choice>
              <mc:Fallback>
                <p:oleObj name="포장기 셸 개체" showAsIcon="1" r:id="rId24" imgW="1766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09921" y="3995634"/>
                        <a:ext cx="17668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092042" y="2204287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2822587" y="157520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744704" y="3010609"/>
            <a:ext cx="646256" cy="11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" idx="1"/>
            <a:endCxn id="26" idx="3"/>
          </p:cNvCxnSpPr>
          <p:nvPr/>
        </p:nvCxnSpPr>
        <p:spPr>
          <a:xfrm flipH="1" flipV="1">
            <a:off x="2334715" y="3081841"/>
            <a:ext cx="793914" cy="1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5" idx="1"/>
          </p:cNvCxnSpPr>
          <p:nvPr/>
        </p:nvCxnSpPr>
        <p:spPr>
          <a:xfrm flipH="1">
            <a:off x="2334715" y="4349646"/>
            <a:ext cx="650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822587" y="2534052"/>
            <a:ext cx="1082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회원의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주문상태를</a:t>
            </a:r>
            <a:r>
              <a:rPr lang="ko-KR" altLang="en-US" sz="1200" dirty="0" smtClean="0">
                <a:solidFill>
                  <a:schemeClr val="bg1"/>
                </a:solidFill>
              </a:rPr>
              <a:t> 표시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/>
          <p:cNvCxnSpPr>
            <a:stCxn id="5" idx="3"/>
          </p:cNvCxnSpPr>
          <p:nvPr/>
        </p:nvCxnSpPr>
        <p:spPr>
          <a:xfrm flipV="1">
            <a:off x="4986797" y="3608777"/>
            <a:ext cx="680758" cy="740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3" idx="2"/>
          </p:cNvCxnSpPr>
          <p:nvPr/>
        </p:nvCxnSpPr>
        <p:spPr>
          <a:xfrm flipV="1">
            <a:off x="3985878" y="3447845"/>
            <a:ext cx="1" cy="38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53241" y="4675527"/>
            <a:ext cx="2277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유저의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반품신청</a:t>
            </a:r>
            <a:r>
              <a:rPr lang="ko-KR" altLang="en-US" sz="1200" dirty="0" smtClean="0">
                <a:solidFill>
                  <a:schemeClr val="bg1"/>
                </a:solidFill>
              </a:rPr>
              <a:t> 처리와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어드민의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배송처리를</a:t>
            </a:r>
            <a:r>
              <a:rPr lang="ko-KR" altLang="en-US" sz="1200" dirty="0" smtClean="0">
                <a:solidFill>
                  <a:schemeClr val="bg1"/>
                </a:solidFill>
              </a:rPr>
              <a:t> 여기서 함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1593" y="4703659"/>
            <a:ext cx="2390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</a:rPr>
              <a:t>값을 유저 구매 페이지에 보내줌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7868" y="3447640"/>
            <a:ext cx="2390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배송중이</a:t>
            </a:r>
            <a:r>
              <a:rPr lang="ko-KR" altLang="en-US" sz="1200" dirty="0" smtClean="0">
                <a:solidFill>
                  <a:schemeClr val="bg1"/>
                </a:solidFill>
              </a:rPr>
              <a:t> 되면 카운트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10720" y="2323366"/>
            <a:ext cx="2869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데이터 </a:t>
            </a:r>
            <a:r>
              <a:rPr lang="ko-KR" altLang="en-US" sz="1200" smtClean="0">
                <a:solidFill>
                  <a:schemeClr val="bg1"/>
                </a:solidFill>
              </a:rPr>
              <a:t>값이 받아졌을 </a:t>
            </a:r>
            <a:r>
              <a:rPr lang="ko-KR" altLang="en-US" sz="1200" dirty="0" smtClean="0">
                <a:solidFill>
                  <a:schemeClr val="bg1"/>
                </a:solidFill>
              </a:rPr>
              <a:t>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Td</a:t>
            </a:r>
            <a:r>
              <a:rPr lang="ko-KR" altLang="en-US" sz="1200" dirty="0" smtClean="0">
                <a:solidFill>
                  <a:schemeClr val="bg1"/>
                </a:solidFill>
              </a:rPr>
              <a:t>값을 클릭했을 때 빨간색으로 처리해주는 것과  처리 버튼  등을 </a:t>
            </a:r>
            <a:r>
              <a:rPr lang="en-US" altLang="ko-KR" sz="1200" dirty="0" smtClean="0">
                <a:solidFill>
                  <a:schemeClr val="bg1"/>
                </a:solidFill>
              </a:rPr>
              <a:t>html </a:t>
            </a:r>
            <a:r>
              <a:rPr lang="ko-KR" altLang="en-US" sz="1200" dirty="0" smtClean="0">
                <a:solidFill>
                  <a:schemeClr val="bg1"/>
                </a:solidFill>
              </a:rPr>
              <a:t>형식으로 출력</a:t>
            </a:r>
            <a:r>
              <a:rPr lang="en-US" altLang="ko-KR" sz="1200" dirty="0" smtClean="0">
                <a:solidFill>
                  <a:schemeClr val="bg1"/>
                </a:solidFill>
              </a:rPr>
              <a:t>(admin_delivery_ok.php</a:t>
            </a:r>
            <a:r>
              <a:rPr lang="ko-KR" altLang="en-US" sz="1200" dirty="0" smtClean="0">
                <a:solidFill>
                  <a:schemeClr val="bg1"/>
                </a:solidFill>
              </a:rPr>
              <a:t>로 보냄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21030" y="2214062"/>
            <a:ext cx="138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메뉴 </a:t>
            </a:r>
            <a:r>
              <a:rPr lang="ko-KR" altLang="en-US" sz="1200" smtClean="0">
                <a:solidFill>
                  <a:schemeClr val="bg1"/>
                </a:solidFill>
              </a:rPr>
              <a:t>버튼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28388" y="1389619"/>
            <a:ext cx="1576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로그인 버튼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5895" y="2537144"/>
            <a:ext cx="138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아래 값 클릭 시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en-US" altLang="ko-KR" sz="1200" dirty="0" smtClean="0">
                <a:solidFill>
                  <a:schemeClr val="bg1"/>
                </a:solidFill>
              </a:rPr>
              <a:t>td </a:t>
            </a:r>
            <a:r>
              <a:rPr lang="ko-KR" altLang="en-US" sz="1200" dirty="0" smtClean="0">
                <a:solidFill>
                  <a:schemeClr val="bg1"/>
                </a:solidFill>
              </a:rPr>
              <a:t>값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 rot="18766734">
            <a:off x="4997144" y="3983215"/>
            <a:ext cx="138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처리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31003" y="3957300"/>
            <a:ext cx="138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처리 완료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61657" y="3095948"/>
            <a:ext cx="138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처리 완료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3001" y="2959120"/>
            <a:ext cx="138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ajax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1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321782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가지고 온 소스 파일 및 검색해서 만든 소스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14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012867"/>
              </p:ext>
            </p:extLst>
          </p:nvPr>
        </p:nvGraphicFramePr>
        <p:xfrm>
          <a:off x="5760251" y="2525573"/>
          <a:ext cx="8509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4" name="포장기 셸 개체" showAsIcon="1" r:id="rId4" imgW="850680" imgH="707400" progId="Package">
                  <p:embed/>
                </p:oleObj>
              </mc:Choice>
              <mc:Fallback>
                <p:oleObj name="포장기 셸 개체" showAsIcon="1" r:id="rId4" imgW="850680" imgH="707400" progId="Package">
                  <p:embed/>
                  <p:pic>
                    <p:nvPicPr>
                      <p:cNvPr id="60" name="개체 5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60251" y="2525573"/>
                        <a:ext cx="8509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745088"/>
              </p:ext>
            </p:extLst>
          </p:nvPr>
        </p:nvGraphicFramePr>
        <p:xfrm>
          <a:off x="5555421" y="3279360"/>
          <a:ext cx="14398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5" name="포장기 셸 개체" showAsIcon="1" r:id="rId6" imgW="1439640" imgH="707400" progId="Package">
                  <p:embed/>
                </p:oleObj>
              </mc:Choice>
              <mc:Fallback>
                <p:oleObj name="포장기 셸 개체" showAsIcon="1" r:id="rId6" imgW="1439640" imgH="707400" progId="Package">
                  <p:embed/>
                  <p:pic>
                    <p:nvPicPr>
                      <p:cNvPr id="61" name="개체 6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55421" y="3279360"/>
                        <a:ext cx="14398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236489"/>
              </p:ext>
            </p:extLst>
          </p:nvPr>
        </p:nvGraphicFramePr>
        <p:xfrm>
          <a:off x="6681903" y="2549559"/>
          <a:ext cx="9810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6" name="포장기 셸 개체" showAsIcon="1" r:id="rId8" imgW="981720" imgH="707400" progId="Package">
                  <p:embed/>
                </p:oleObj>
              </mc:Choice>
              <mc:Fallback>
                <p:oleObj name="포장기 셸 개체" showAsIcon="1" r:id="rId8" imgW="981720" imgH="707400" progId="Package">
                  <p:embed/>
                  <p:pic>
                    <p:nvPicPr>
                      <p:cNvPr id="62" name="개체 6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81903" y="2549559"/>
                        <a:ext cx="9810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690457"/>
              </p:ext>
            </p:extLst>
          </p:nvPr>
        </p:nvGraphicFramePr>
        <p:xfrm>
          <a:off x="1420789" y="4483685"/>
          <a:ext cx="1190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7" name="포장기 셸 개체" showAsIcon="1" r:id="rId10" imgW="1190880" imgH="707400" progId="Package">
                  <p:embed/>
                </p:oleObj>
              </mc:Choice>
              <mc:Fallback>
                <p:oleObj name="포장기 셸 개체" showAsIcon="1" r:id="rId10" imgW="1190880" imgH="707400" progId="Package">
                  <p:embed/>
                  <p:pic>
                    <p:nvPicPr>
                      <p:cNvPr id="64" name="개체 6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20789" y="4483685"/>
                        <a:ext cx="11906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개체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969804"/>
              </p:ext>
            </p:extLst>
          </p:nvPr>
        </p:nvGraphicFramePr>
        <p:xfrm>
          <a:off x="10275315" y="2510648"/>
          <a:ext cx="15049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8" name="포장기 셸 개체" showAsIcon="1" r:id="rId12" imgW="1505160" imgH="707400" progId="Package">
                  <p:embed/>
                </p:oleObj>
              </mc:Choice>
              <mc:Fallback>
                <p:oleObj name="포장기 셸 개체" showAsIcon="1" r:id="rId12" imgW="1505160" imgH="707400" progId="Package">
                  <p:embed/>
                  <p:pic>
                    <p:nvPicPr>
                      <p:cNvPr id="65" name="개체 6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75315" y="2510648"/>
                        <a:ext cx="15049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개체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153194"/>
              </p:ext>
            </p:extLst>
          </p:nvPr>
        </p:nvGraphicFramePr>
        <p:xfrm>
          <a:off x="7027257" y="3307448"/>
          <a:ext cx="113823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9" name="포장기 셸 개체" showAsIcon="1" r:id="rId14" imgW="1138680" imgH="707400" progId="Package">
                  <p:embed/>
                </p:oleObj>
              </mc:Choice>
              <mc:Fallback>
                <p:oleObj name="포장기 셸 개체" showAsIcon="1" r:id="rId14" imgW="1138680" imgH="707400" progId="Package">
                  <p:embed/>
                  <p:pic>
                    <p:nvPicPr>
                      <p:cNvPr id="66" name="개체 6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7257" y="3307448"/>
                        <a:ext cx="113823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개체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891251"/>
              </p:ext>
            </p:extLst>
          </p:nvPr>
        </p:nvGraphicFramePr>
        <p:xfrm>
          <a:off x="7689218" y="2508453"/>
          <a:ext cx="10461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0" name="포장기 셸 개체" showAsIcon="1" r:id="rId16" imgW="1046880" imgH="707400" progId="Package">
                  <p:embed/>
                </p:oleObj>
              </mc:Choice>
              <mc:Fallback>
                <p:oleObj name="포장기 셸 개체" showAsIcon="1" r:id="rId16" imgW="1046880" imgH="707400" progId="Package">
                  <p:embed/>
                  <p:pic>
                    <p:nvPicPr>
                      <p:cNvPr id="67" name="개체 6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689218" y="2508453"/>
                        <a:ext cx="10461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524294"/>
              </p:ext>
            </p:extLst>
          </p:nvPr>
        </p:nvGraphicFramePr>
        <p:xfrm>
          <a:off x="8636583" y="2506743"/>
          <a:ext cx="17272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1" name="포장기 셸 개체" showAsIcon="1" r:id="rId18" imgW="1727640" imgH="707400" progId="Package">
                  <p:embed/>
                </p:oleObj>
              </mc:Choice>
              <mc:Fallback>
                <p:oleObj name="포장기 셸 개체" showAsIcon="1" r:id="rId18" imgW="1727640" imgH="707400" progId="Package">
                  <p:embed/>
                  <p:pic>
                    <p:nvPicPr>
                      <p:cNvPr id="68" name="개체 6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636583" y="2506743"/>
                        <a:ext cx="17272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14952"/>
              </p:ext>
            </p:extLst>
          </p:nvPr>
        </p:nvGraphicFramePr>
        <p:xfrm>
          <a:off x="8033657" y="3307448"/>
          <a:ext cx="21859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2" name="포장기 셸 개체" showAsIcon="1" r:id="rId20" imgW="2185560" imgH="707400" progId="Package">
                  <p:embed/>
                </p:oleObj>
              </mc:Choice>
              <mc:Fallback>
                <p:oleObj name="포장기 셸 개체" showAsIcon="1" r:id="rId20" imgW="2185560" imgH="707400" progId="Package">
                  <p:embed/>
                  <p:pic>
                    <p:nvPicPr>
                      <p:cNvPr id="69" name="개체 6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033657" y="3307448"/>
                        <a:ext cx="21859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TextBox 110"/>
          <p:cNvSpPr txBox="1"/>
          <p:nvPr/>
        </p:nvSpPr>
        <p:spPr>
          <a:xfrm>
            <a:off x="6723080" y="2222696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로그아웃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760251" y="2212754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로그인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228914" y="4004570"/>
            <a:ext cx="209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아이디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비밀번호 체크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메일 인증 했는지 체크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468062" y="5189566"/>
            <a:ext cx="109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아이디 체크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812362" y="2228635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회원가입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850641" y="2213677"/>
            <a:ext cx="1287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회원가입 </a:t>
            </a:r>
            <a:r>
              <a:rPr lang="en-US" altLang="ko-KR" sz="1200" dirty="0" smtClean="0">
                <a:solidFill>
                  <a:schemeClr val="bg1"/>
                </a:solidFill>
              </a:rPr>
              <a:t>/ </a:t>
            </a:r>
            <a:r>
              <a:rPr lang="ko-KR" altLang="en-US" sz="1200" dirty="0" smtClean="0">
                <a:solidFill>
                  <a:schemeClr val="bg1"/>
                </a:solidFill>
              </a:rPr>
              <a:t>수정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042313" y="4013329"/>
            <a:ext cx="1096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값을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받아와메일을</a:t>
            </a:r>
            <a:r>
              <a:rPr lang="ko-KR" altLang="en-US" sz="1200" dirty="0" smtClean="0">
                <a:solidFill>
                  <a:schemeClr val="bg1"/>
                </a:solidFill>
              </a:rPr>
              <a:t> 보냄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59885" y="2186876"/>
            <a:ext cx="1287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메일 인증 처리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491694" y="4034380"/>
            <a:ext cx="1096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컨텐츠 메일</a:t>
            </a:r>
            <a:r>
              <a:rPr lang="en-US" altLang="ko-KR" sz="1200" dirty="0">
                <a:solidFill>
                  <a:schemeClr val="bg1"/>
                </a:solidFill>
              </a:rPr>
              <a:t>ob_start();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575995"/>
              </p:ext>
            </p:extLst>
          </p:nvPr>
        </p:nvGraphicFramePr>
        <p:xfrm>
          <a:off x="8065504" y="1497266"/>
          <a:ext cx="10731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3" name="포장기 셸 개체" showAsIcon="1" r:id="rId22" imgW="1073160" imgH="707400" progId="Package">
                  <p:embed/>
                </p:oleObj>
              </mc:Choice>
              <mc:Fallback>
                <p:oleObj name="포장기 셸 개체" showAsIcon="1" r:id="rId22" imgW="1073160" imgH="707400" progId="Package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065504" y="1497266"/>
                        <a:ext cx="10731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768608"/>
              </p:ext>
            </p:extLst>
          </p:nvPr>
        </p:nvGraphicFramePr>
        <p:xfrm>
          <a:off x="1448632" y="1556512"/>
          <a:ext cx="942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4" name="포장기 셸 개체" showAsIcon="1" r:id="rId24" imgW="942480" imgH="707400" progId="Package">
                  <p:embed/>
                </p:oleObj>
              </mc:Choice>
              <mc:Fallback>
                <p:oleObj name="포장기 셸 개체" showAsIcon="1" r:id="rId24" imgW="942480" imgH="707400" progId="Packag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448632" y="1556512"/>
                        <a:ext cx="942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467852" y="2247139"/>
            <a:ext cx="112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startsWith()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endsWith()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3112" y="1156161"/>
            <a:ext cx="392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: reference: https://jhrun.tistory.com/179 [</a:t>
            </a:r>
            <a:r>
              <a:rPr lang="en-US" altLang="ko-KR" sz="1200" dirty="0" smtClean="0">
                <a:solidFill>
                  <a:schemeClr val="bg1"/>
                </a:solidFill>
              </a:rPr>
              <a:t>JHRunning]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7143" y="3920052"/>
            <a:ext cx="4388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https://blog.naver.com/PostView.nhn?blogId=bgpoilkj&amp;logNo=221103052206&amp;proxyReferer=https:%2F%2Fwww.google.com%2F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75126" y="1010669"/>
            <a:ext cx="392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출판사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앤써북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책 이름 </a:t>
            </a:r>
            <a:r>
              <a:rPr lang="en-US" altLang="ko-KR" sz="1200" dirty="0" smtClean="0">
                <a:solidFill>
                  <a:schemeClr val="bg1"/>
                </a:solidFill>
              </a:rPr>
              <a:t>: PHP&amp;MYSQL </a:t>
            </a:r>
            <a:r>
              <a:rPr lang="ko-KR" altLang="en-US" sz="1200" dirty="0" smtClean="0">
                <a:solidFill>
                  <a:schemeClr val="bg1"/>
                </a:solidFill>
              </a:rPr>
              <a:t>웹 프로그래밍 입문 </a:t>
            </a:r>
            <a:r>
              <a:rPr lang="en-US" altLang="ko-KR" sz="1200" dirty="0" smtClean="0">
                <a:solidFill>
                  <a:schemeClr val="bg1"/>
                </a:solidFill>
              </a:rPr>
              <a:t>+ </a:t>
            </a:r>
            <a:r>
              <a:rPr lang="ko-KR" altLang="en-US" sz="1200" dirty="0" smtClean="0">
                <a:solidFill>
                  <a:schemeClr val="bg1"/>
                </a:solidFill>
              </a:rPr>
              <a:t>활용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28914" y="4751851"/>
            <a:ext cx="10385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아이피</a:t>
            </a:r>
            <a:r>
              <a:rPr lang="ko-KR" altLang="en-US" sz="1200" dirty="0" smtClean="0">
                <a:solidFill>
                  <a:schemeClr val="bg1"/>
                </a:solidFill>
              </a:rPr>
              <a:t> 검사 부분은 </a:t>
            </a:r>
            <a:r>
              <a:rPr lang="en-US" altLang="ko-KR" sz="1200" dirty="0" smtClean="0">
                <a:solidFill>
                  <a:schemeClr val="bg1"/>
                </a:solidFill>
              </a:rPr>
              <a:t>SERVER</a:t>
            </a:r>
            <a:r>
              <a:rPr lang="ko-KR" altLang="en-US" sz="1200" dirty="0" smtClean="0">
                <a:solidFill>
                  <a:schemeClr val="bg1"/>
                </a:solidFill>
              </a:rPr>
              <a:t>용어를 검색해서 알게 되었고 그걸 사용해서 만들어봤습니다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db_dao.php </a:t>
            </a:r>
            <a:r>
              <a:rPr lang="ko-KR" altLang="en-US" sz="1200" dirty="0">
                <a:solidFill>
                  <a:schemeClr val="bg1"/>
                </a:solidFill>
              </a:rPr>
              <a:t>부분에 있는 파일 </a:t>
            </a:r>
            <a:r>
              <a:rPr lang="ko-KR" altLang="en-US" sz="1200" dirty="0" err="1">
                <a:solidFill>
                  <a:schemeClr val="bg1"/>
                </a:solidFill>
              </a:rPr>
              <a:t>확장자</a:t>
            </a:r>
            <a:r>
              <a:rPr lang="ko-KR" altLang="en-US" sz="1200" dirty="0">
                <a:solidFill>
                  <a:schemeClr val="bg1"/>
                </a:solidFill>
              </a:rPr>
              <a:t> 검사 부분은 인터넷</a:t>
            </a:r>
            <a:r>
              <a:rPr lang="en-US" altLang="ko-KR" sz="1200" dirty="0">
                <a:solidFill>
                  <a:schemeClr val="bg1"/>
                </a:solidFill>
              </a:rPr>
              <a:t>(PHP menual)</a:t>
            </a:r>
            <a:r>
              <a:rPr lang="ko-KR" altLang="en-US" sz="1200">
                <a:solidFill>
                  <a:schemeClr val="bg1"/>
                </a:solidFill>
              </a:rPr>
              <a:t>에 </a:t>
            </a:r>
            <a:r>
              <a:rPr lang="ko-KR" altLang="en-US" sz="1200" smtClean="0">
                <a:solidFill>
                  <a:schemeClr val="bg1"/>
                </a:solidFill>
              </a:rPr>
              <a:t>있는 함수 사용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방법을 일부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참고 해서 만들었습니다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Checkbox.php </a:t>
            </a:r>
            <a:r>
              <a:rPr lang="ko-KR" altLang="en-US" sz="1200" dirty="0">
                <a:solidFill>
                  <a:schemeClr val="bg1"/>
                </a:solidFill>
              </a:rPr>
              <a:t>파일과 </a:t>
            </a:r>
            <a:r>
              <a:rPr lang="en-US" altLang="ko-KR" sz="1200" dirty="0">
                <a:solidFill>
                  <a:schemeClr val="bg1"/>
                </a:solidFill>
              </a:rPr>
              <a:t>galleryList.php</a:t>
            </a:r>
            <a:r>
              <a:rPr lang="ko-KR" altLang="en-US" sz="1200" dirty="0">
                <a:solidFill>
                  <a:schemeClr val="bg1"/>
                </a:solidFill>
              </a:rPr>
              <a:t>파일에 있는 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자바스크립트 부분은 인터넷과 책에 있는 부분을 공부해서 만들어본 코드입니다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351314" y="1066278"/>
            <a:ext cx="7489372" cy="39170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72" y="1201822"/>
            <a:ext cx="7239056" cy="364594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300" y="5257800"/>
            <a:ext cx="1092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메인화면</a:t>
            </a:r>
            <a:r>
              <a:rPr lang="ko-KR" altLang="en-US" sz="2000" dirty="0" smtClean="0"/>
              <a:t>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슬라이드 배너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로그인 기능과 상품 검색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장바구니 담기 기능이 있습니다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각 상품 이름을 클릭 하시면 각 상품 페이지로</a:t>
            </a:r>
            <a:r>
              <a:rPr lang="en-US" altLang="ko-KR" sz="2000" dirty="0" smtClean="0"/>
              <a:t>(iframe</a:t>
            </a:r>
            <a:r>
              <a:rPr lang="ko-KR" altLang="en-US" sz="2000" dirty="0" smtClean="0"/>
              <a:t>의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화면이 변경됩니다</a:t>
            </a:r>
            <a:r>
              <a:rPr lang="en-US" altLang="ko-KR" sz="2000" dirty="0" smtClean="0"/>
              <a:t>.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65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351314" y="1066278"/>
            <a:ext cx="7489372" cy="39170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72" y="1201822"/>
            <a:ext cx="7239056" cy="364594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1" name="직사각형 10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메인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로그인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로그인 화면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로그인 할 수 있는 기능과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회원 가입 할 수 있는 기능이 있습니다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72" y="1201822"/>
            <a:ext cx="7239056" cy="36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0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351314" y="1066278"/>
            <a:ext cx="7489372" cy="39170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72" y="1201822"/>
            <a:ext cx="7239056" cy="364594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71" y="1201822"/>
            <a:ext cx="3614251" cy="36459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722" y="1201823"/>
            <a:ext cx="3624806" cy="364594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메인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로그인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회원가입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회원가입 화면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en-US" altLang="ko-KR" sz="2000" dirty="0" smtClean="0"/>
              <a:t>Ajax</a:t>
            </a:r>
            <a:r>
              <a:rPr lang="ko-KR" altLang="en-US" sz="2000" dirty="0" smtClean="0"/>
              <a:t>로 이미 가입되어 있는 아이디인지 아닌지 구분해줍니다</a:t>
            </a:r>
            <a:r>
              <a:rPr lang="en-US" altLang="ko-KR" sz="2000" dirty="0"/>
              <a:t>.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59008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351314" y="1066278"/>
            <a:ext cx="7489372" cy="39170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722" y="1201823"/>
            <a:ext cx="3624806" cy="364594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메인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로그인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회원가입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메일인증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메일 인증을 통한 가입 입니다</a:t>
            </a:r>
            <a:r>
              <a:rPr lang="en-US" altLang="ko-KR" sz="2000" dirty="0" smtClean="0"/>
              <a:t>.</a:t>
            </a:r>
          </a:p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클릭 하셔야만 가입 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71" y="1201821"/>
            <a:ext cx="3614252" cy="3645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770" y="3139096"/>
            <a:ext cx="3374794" cy="2341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398" y="1397000"/>
            <a:ext cx="402713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3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3">
      <a:dk1>
        <a:srgbClr val="1B1B1B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6300</TotalTime>
  <Words>1984</Words>
  <Application>Microsoft Office PowerPoint</Application>
  <PresentationFormat>와이드스크린</PresentationFormat>
  <Paragraphs>573</Paragraphs>
  <Slides>54</Slides>
  <Notes>29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Noto Sans KR</vt:lpstr>
      <vt:lpstr>맑은 고딕</vt:lpstr>
      <vt:lpstr>Arial</vt:lpstr>
      <vt:lpstr>Calibri</vt:lpstr>
      <vt:lpstr>Calibri Light</vt:lpstr>
      <vt:lpstr>Office Theme</vt:lpstr>
      <vt:lpstr>포장기 셸 개체</vt:lpstr>
      <vt:lpstr>컴퓨터 부품 쇼핑몰</vt:lpstr>
      <vt:lpstr>PowerPoint 프레젠테이션</vt:lpstr>
      <vt:lpstr>PowerPoint 프레젠테이션</vt:lpstr>
      <vt:lpstr>PowerPoint 프레젠테이션</vt:lpstr>
      <vt:lpstr>User_page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Admin_page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 기술</vt:lpstr>
      <vt:lpstr>PowerPoint 프레젠테이션</vt:lpstr>
      <vt:lpstr>데이터베이스 구조</vt:lpstr>
      <vt:lpstr>PowerPoint 프레젠테이션</vt:lpstr>
      <vt:lpstr>소스 코드 구조</vt:lpstr>
      <vt:lpstr>PowerPoint 프레젠테이션</vt:lpstr>
      <vt:lpstr>PowerPoint 프레젠테이션</vt:lpstr>
      <vt:lpstr>PowerPoint 프레젠테이션</vt:lpstr>
      <vt:lpstr>User_page</vt:lpstr>
      <vt:lpstr>PowerPoint 프레젠테이션</vt:lpstr>
      <vt:lpstr>PowerPoint 프레젠테이션</vt:lpstr>
      <vt:lpstr>PowerPoint 프레젠테이션</vt:lpstr>
      <vt:lpstr>Admin_page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가지고 온 소스 파일 및 검색해서 만든 소스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장권용</dc:creator>
  <cp:lastModifiedBy>장권용</cp:lastModifiedBy>
  <cp:revision>912</cp:revision>
  <dcterms:created xsi:type="dcterms:W3CDTF">2020-10-08T02:09:03Z</dcterms:created>
  <dcterms:modified xsi:type="dcterms:W3CDTF">2021-05-20T14:58:54Z</dcterms:modified>
</cp:coreProperties>
</file>